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84" r:id="rId2"/>
  </p:sldMasterIdLst>
  <p:notesMasterIdLst>
    <p:notesMasterId r:id="rId24"/>
  </p:notesMasterIdLst>
  <p:sldIdLst>
    <p:sldId id="266" r:id="rId3"/>
    <p:sldId id="1061" r:id="rId4"/>
    <p:sldId id="1072" r:id="rId5"/>
    <p:sldId id="956" r:id="rId6"/>
    <p:sldId id="1062" r:id="rId7"/>
    <p:sldId id="1063" r:id="rId8"/>
    <p:sldId id="1064" r:id="rId9"/>
    <p:sldId id="804" r:id="rId10"/>
    <p:sldId id="1065" r:id="rId11"/>
    <p:sldId id="940" r:id="rId12"/>
    <p:sldId id="1066" r:id="rId13"/>
    <p:sldId id="1067" r:id="rId14"/>
    <p:sldId id="1068" r:id="rId15"/>
    <p:sldId id="1069" r:id="rId16"/>
    <p:sldId id="949" r:id="rId17"/>
    <p:sldId id="1071" r:id="rId18"/>
    <p:sldId id="1060" r:id="rId19"/>
    <p:sldId id="1070" r:id="rId20"/>
    <p:sldId id="896" r:id="rId21"/>
    <p:sldId id="1073" r:id="rId22"/>
    <p:sldId id="927" r:id="rId23"/>
  </p:sldIdLst>
  <p:sldSz cx="12192000" cy="6858000"/>
  <p:notesSz cx="6858000" cy="9144000"/>
  <p:embeddedFontLst>
    <p:embeddedFont>
      <p:font typeface="Cambria" panose="02040503050406030204" pitchFamily="18" charset="0"/>
      <p:regular r:id="rId25"/>
      <p:bold r:id="rId26"/>
      <p:italic r:id="rId27"/>
      <p:boldItalic r:id="rId28"/>
    </p:embeddedFont>
    <p:embeddedFont>
      <p:font typeface="Century Gothic" panose="020B0502020202020204" pitchFamily="34" charset="0"/>
      <p:regular r:id="rId29"/>
      <p:bold r:id="rId30"/>
      <p:italic r:id="rId31"/>
      <p:boldItalic r:id="rId32"/>
    </p:embeddedFont>
  </p:embeddedFontLst>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0ABC"/>
    <a:srgbClr val="FBB3F8"/>
    <a:srgbClr val="FDDFFC"/>
    <a:srgbClr val="FDF3ED"/>
    <a:srgbClr val="17A810"/>
    <a:srgbClr val="E3E7ED"/>
    <a:srgbClr val="DBB2CB"/>
    <a:srgbClr val="3A1953"/>
    <a:srgbClr val="9F7906"/>
    <a:srgbClr val="30CF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97" autoAdjust="0"/>
    <p:restoredTop sz="92418" autoAdjust="0"/>
  </p:normalViewPr>
  <p:slideViewPr>
    <p:cSldViewPr snapToGrid="0">
      <p:cViewPr varScale="1">
        <p:scale>
          <a:sx n="72" d="100"/>
          <a:sy n="72" d="100"/>
        </p:scale>
        <p:origin x="878" y="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48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698A49-CBEC-4F31-9B72-276DEEC42B7F}" type="datetimeFigureOut">
              <a:rPr lang="en-US" smtClean="0"/>
              <a:t>2/14/2025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0D8B50-956B-4B2D-8BCF-8AA324BF3094}" type="slidenum">
              <a:rPr lang="en-US" smtClean="0"/>
              <a:t>‹#›</a:t>
            </a:fld>
            <a:endParaRPr lang="en-US"/>
          </a:p>
        </p:txBody>
      </p:sp>
    </p:spTree>
    <p:extLst>
      <p:ext uri="{BB962C8B-B14F-4D97-AF65-F5344CB8AC3E}">
        <p14:creationId xmlns:p14="http://schemas.microsoft.com/office/powerpoint/2010/main" val="953170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4</a:t>
            </a:fld>
            <a:endParaRPr lang="en-US"/>
          </a:p>
        </p:txBody>
      </p:sp>
    </p:spTree>
    <p:extLst>
      <p:ext uri="{BB962C8B-B14F-4D97-AF65-F5344CB8AC3E}">
        <p14:creationId xmlns:p14="http://schemas.microsoft.com/office/powerpoint/2010/main" val="462573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5</a:t>
            </a:fld>
            <a:endParaRPr lang="en-US"/>
          </a:p>
        </p:txBody>
      </p:sp>
    </p:spTree>
    <p:extLst>
      <p:ext uri="{BB962C8B-B14F-4D97-AF65-F5344CB8AC3E}">
        <p14:creationId xmlns:p14="http://schemas.microsoft.com/office/powerpoint/2010/main" val="1102944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6</a:t>
            </a:fld>
            <a:endParaRPr lang="en-US"/>
          </a:p>
        </p:txBody>
      </p:sp>
    </p:spTree>
    <p:extLst>
      <p:ext uri="{BB962C8B-B14F-4D97-AF65-F5344CB8AC3E}">
        <p14:creationId xmlns:p14="http://schemas.microsoft.com/office/powerpoint/2010/main" val="2401209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8</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9</a:t>
            </a:fld>
            <a:endParaRPr lang="en-US"/>
          </a:p>
        </p:txBody>
      </p:sp>
    </p:spTree>
    <p:extLst>
      <p:ext uri="{BB962C8B-B14F-4D97-AF65-F5344CB8AC3E}">
        <p14:creationId xmlns:p14="http://schemas.microsoft.com/office/powerpoint/2010/main" val="59993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3558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0796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2210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786259" y="5096662"/>
            <a:ext cx="4367531" cy="949829"/>
          </a:xfrm>
        </p:spPr>
        <p:txBody>
          <a:bodyPr>
            <a:noAutofit/>
          </a:bodyPr>
          <a:lstStyle>
            <a:lvl1pPr marL="0" indent="0" algn="l">
              <a:buNone/>
              <a:defRPr sz="2800" b="0" i="0">
                <a:solidFill>
                  <a:schemeClr val="accent3"/>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br>
              <a:rPr lang="en-US" dirty="0"/>
            </a:br>
            <a:r>
              <a:rPr lang="en-US" dirty="0"/>
              <a:t>20XX</a:t>
            </a:r>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786259" y="3425363"/>
            <a:ext cx="3629300" cy="949829"/>
          </a:xfrm>
        </p:spPr>
        <p:txBody>
          <a:bodyPr>
            <a:normAutofit/>
          </a:bodyPr>
          <a:lstStyle>
            <a:lvl1pPr marL="0" indent="0">
              <a:buNone/>
              <a:defRPr sz="2800" b="1" i="0"/>
            </a:lvl1pPr>
          </a:lstStyle>
          <a:p>
            <a:pPr lvl="0"/>
            <a:r>
              <a:rPr lang="en-US" dirty="0"/>
              <a:t>Presentation</a:t>
            </a:r>
            <a:br>
              <a:rPr lang="en-US" dirty="0"/>
            </a:br>
            <a:r>
              <a:rPr lang="en-US" dirty="0"/>
              <a:t>Tagline</a:t>
            </a:r>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21" name="Picture Placeholder 20">
            <a:extLst>
              <a:ext uri="{FF2B5EF4-FFF2-40B4-BE49-F238E27FC236}">
                <a16:creationId xmlns:a16="http://schemas.microsoft.com/office/drawing/2014/main" id="{8C7B70A1-A813-470C-A829-7CC44559C94F}"/>
              </a:ext>
            </a:extLst>
          </p:cNvPr>
          <p:cNvSpPr>
            <a:spLocks noGrp="1"/>
          </p:cNvSpPr>
          <p:nvPr>
            <p:ph type="pic" sz="quarter" idx="21"/>
          </p:nvPr>
        </p:nvSpPr>
        <p:spPr>
          <a:xfrm>
            <a:off x="4614953" y="0"/>
            <a:ext cx="7585924" cy="5949573"/>
          </a:xfrm>
          <a:custGeom>
            <a:avLst/>
            <a:gdLst>
              <a:gd name="connsiteX0" fmla="*/ 6933229 w 7577047"/>
              <a:gd name="connsiteY0" fmla="*/ 0 h 5937736"/>
              <a:gd name="connsiteX1" fmla="*/ 7577047 w 7577047"/>
              <a:gd name="connsiteY1" fmla="*/ 0 h 5937736"/>
              <a:gd name="connsiteX2" fmla="*/ 6304235 w 7577047"/>
              <a:gd name="connsiteY2" fmla="*/ 626666 h 5937736"/>
              <a:gd name="connsiteX3" fmla="*/ 6159164 w 7577047"/>
              <a:gd name="connsiteY3" fmla="*/ 891545 h 5937736"/>
              <a:gd name="connsiteX4" fmla="*/ 6161282 w 7577047"/>
              <a:gd name="connsiteY4" fmla="*/ 898006 h 5937736"/>
              <a:gd name="connsiteX5" fmla="*/ 6459895 w 7577047"/>
              <a:gd name="connsiteY5" fmla="*/ 944306 h 5937736"/>
              <a:gd name="connsiteX6" fmla="*/ 7577047 w 7577047"/>
              <a:gd name="connsiteY6" fmla="*/ 395166 h 5937736"/>
              <a:gd name="connsiteX7" fmla="*/ 7577047 w 7577047"/>
              <a:gd name="connsiteY7" fmla="*/ 3249617 h 5937736"/>
              <a:gd name="connsiteX8" fmla="*/ 2564157 w 7577047"/>
              <a:gd name="connsiteY8" fmla="*/ 5723977 h 5937736"/>
              <a:gd name="connsiteX9" fmla="*/ 233491 w 7577047"/>
              <a:gd name="connsiteY9" fmla="*/ 4932570 h 5937736"/>
              <a:gd name="connsiteX10" fmla="*/ 213372 w 7577047"/>
              <a:gd name="connsiteY10" fmla="*/ 4891653 h 5937736"/>
              <a:gd name="connsiteX11" fmla="*/ 1004379 w 7577047"/>
              <a:gd name="connsiteY11" fmla="*/ 2559423 h 5937736"/>
              <a:gd name="connsiteX12" fmla="*/ 2132121 w 7577047"/>
              <a:gd name="connsiteY12" fmla="*/ 2002747 h 5937736"/>
              <a:gd name="connsiteX13" fmla="*/ 2176595 w 7577047"/>
              <a:gd name="connsiteY13" fmla="*/ 2037202 h 5937736"/>
              <a:gd name="connsiteX14" fmla="*/ 2467796 w 7577047"/>
              <a:gd name="connsiteY14" fmla="*/ 2127649 h 5937736"/>
              <a:gd name="connsiteX15" fmla="*/ 2781234 w 7577047"/>
              <a:gd name="connsiteY15" fmla="*/ 2046893 h 5937736"/>
              <a:gd name="connsiteX0" fmla="*/ 6948025 w 7577047"/>
              <a:gd name="connsiteY0" fmla="*/ 0 h 5949573"/>
              <a:gd name="connsiteX1" fmla="*/ 7577047 w 7577047"/>
              <a:gd name="connsiteY1" fmla="*/ 11837 h 5949573"/>
              <a:gd name="connsiteX2" fmla="*/ 6304235 w 7577047"/>
              <a:gd name="connsiteY2" fmla="*/ 638503 h 5949573"/>
              <a:gd name="connsiteX3" fmla="*/ 6159164 w 7577047"/>
              <a:gd name="connsiteY3" fmla="*/ 903382 h 5949573"/>
              <a:gd name="connsiteX4" fmla="*/ 6161282 w 7577047"/>
              <a:gd name="connsiteY4" fmla="*/ 909843 h 5949573"/>
              <a:gd name="connsiteX5" fmla="*/ 6459895 w 7577047"/>
              <a:gd name="connsiteY5" fmla="*/ 956143 h 5949573"/>
              <a:gd name="connsiteX6" fmla="*/ 7577047 w 7577047"/>
              <a:gd name="connsiteY6" fmla="*/ 407003 h 5949573"/>
              <a:gd name="connsiteX7" fmla="*/ 7577047 w 7577047"/>
              <a:gd name="connsiteY7" fmla="*/ 3261454 h 5949573"/>
              <a:gd name="connsiteX8" fmla="*/ 2564157 w 7577047"/>
              <a:gd name="connsiteY8" fmla="*/ 5735814 h 5949573"/>
              <a:gd name="connsiteX9" fmla="*/ 233491 w 7577047"/>
              <a:gd name="connsiteY9" fmla="*/ 4944407 h 5949573"/>
              <a:gd name="connsiteX10" fmla="*/ 213372 w 7577047"/>
              <a:gd name="connsiteY10" fmla="*/ 4903490 h 5949573"/>
              <a:gd name="connsiteX11" fmla="*/ 1004379 w 7577047"/>
              <a:gd name="connsiteY11" fmla="*/ 2571260 h 5949573"/>
              <a:gd name="connsiteX12" fmla="*/ 2132121 w 7577047"/>
              <a:gd name="connsiteY12" fmla="*/ 2014584 h 5949573"/>
              <a:gd name="connsiteX13" fmla="*/ 2176595 w 7577047"/>
              <a:gd name="connsiteY13" fmla="*/ 2049039 h 5949573"/>
              <a:gd name="connsiteX14" fmla="*/ 2467796 w 7577047"/>
              <a:gd name="connsiteY14" fmla="*/ 2139486 h 5949573"/>
              <a:gd name="connsiteX15" fmla="*/ 2781234 w 7577047"/>
              <a:gd name="connsiteY15" fmla="*/ 2058730 h 5949573"/>
              <a:gd name="connsiteX16" fmla="*/ 6948025 w 7577047"/>
              <a:gd name="connsiteY16" fmla="*/ 0 h 5949573"/>
              <a:gd name="connsiteX0" fmla="*/ 6948025 w 7580006"/>
              <a:gd name="connsiteY0" fmla="*/ 0 h 5949573"/>
              <a:gd name="connsiteX1" fmla="*/ 7580006 w 7580006"/>
              <a:gd name="connsiteY1" fmla="*/ 0 h 5949573"/>
              <a:gd name="connsiteX2" fmla="*/ 6304235 w 7580006"/>
              <a:gd name="connsiteY2" fmla="*/ 638503 h 5949573"/>
              <a:gd name="connsiteX3" fmla="*/ 6159164 w 7580006"/>
              <a:gd name="connsiteY3" fmla="*/ 903382 h 5949573"/>
              <a:gd name="connsiteX4" fmla="*/ 6161282 w 7580006"/>
              <a:gd name="connsiteY4" fmla="*/ 909843 h 5949573"/>
              <a:gd name="connsiteX5" fmla="*/ 6459895 w 7580006"/>
              <a:gd name="connsiteY5" fmla="*/ 956143 h 5949573"/>
              <a:gd name="connsiteX6" fmla="*/ 7577047 w 7580006"/>
              <a:gd name="connsiteY6" fmla="*/ 407003 h 5949573"/>
              <a:gd name="connsiteX7" fmla="*/ 7577047 w 7580006"/>
              <a:gd name="connsiteY7" fmla="*/ 3261454 h 5949573"/>
              <a:gd name="connsiteX8" fmla="*/ 2564157 w 7580006"/>
              <a:gd name="connsiteY8" fmla="*/ 5735814 h 5949573"/>
              <a:gd name="connsiteX9" fmla="*/ 233491 w 7580006"/>
              <a:gd name="connsiteY9" fmla="*/ 4944407 h 5949573"/>
              <a:gd name="connsiteX10" fmla="*/ 213372 w 7580006"/>
              <a:gd name="connsiteY10" fmla="*/ 4903490 h 5949573"/>
              <a:gd name="connsiteX11" fmla="*/ 1004379 w 7580006"/>
              <a:gd name="connsiteY11" fmla="*/ 2571260 h 5949573"/>
              <a:gd name="connsiteX12" fmla="*/ 2132121 w 7580006"/>
              <a:gd name="connsiteY12" fmla="*/ 2014584 h 5949573"/>
              <a:gd name="connsiteX13" fmla="*/ 2176595 w 7580006"/>
              <a:gd name="connsiteY13" fmla="*/ 2049039 h 5949573"/>
              <a:gd name="connsiteX14" fmla="*/ 2467796 w 7580006"/>
              <a:gd name="connsiteY14" fmla="*/ 2139486 h 5949573"/>
              <a:gd name="connsiteX15" fmla="*/ 2781234 w 7580006"/>
              <a:gd name="connsiteY15" fmla="*/ 2058730 h 5949573"/>
              <a:gd name="connsiteX16" fmla="*/ 6948025 w 7580006"/>
              <a:gd name="connsiteY16" fmla="*/ 0 h 5949573"/>
              <a:gd name="connsiteX0" fmla="*/ 6948025 w 7585924"/>
              <a:gd name="connsiteY0" fmla="*/ 0 h 5949573"/>
              <a:gd name="connsiteX1" fmla="*/ 7585924 w 7585924"/>
              <a:gd name="connsiteY1" fmla="*/ 0 h 5949573"/>
              <a:gd name="connsiteX2" fmla="*/ 6304235 w 7585924"/>
              <a:gd name="connsiteY2" fmla="*/ 638503 h 5949573"/>
              <a:gd name="connsiteX3" fmla="*/ 6159164 w 7585924"/>
              <a:gd name="connsiteY3" fmla="*/ 903382 h 5949573"/>
              <a:gd name="connsiteX4" fmla="*/ 6161282 w 7585924"/>
              <a:gd name="connsiteY4" fmla="*/ 909843 h 5949573"/>
              <a:gd name="connsiteX5" fmla="*/ 6459895 w 7585924"/>
              <a:gd name="connsiteY5" fmla="*/ 956143 h 5949573"/>
              <a:gd name="connsiteX6" fmla="*/ 7577047 w 7585924"/>
              <a:gd name="connsiteY6" fmla="*/ 407003 h 5949573"/>
              <a:gd name="connsiteX7" fmla="*/ 7577047 w 7585924"/>
              <a:gd name="connsiteY7" fmla="*/ 3261454 h 5949573"/>
              <a:gd name="connsiteX8" fmla="*/ 2564157 w 7585924"/>
              <a:gd name="connsiteY8" fmla="*/ 5735814 h 5949573"/>
              <a:gd name="connsiteX9" fmla="*/ 233491 w 7585924"/>
              <a:gd name="connsiteY9" fmla="*/ 4944407 h 5949573"/>
              <a:gd name="connsiteX10" fmla="*/ 213372 w 7585924"/>
              <a:gd name="connsiteY10" fmla="*/ 4903490 h 5949573"/>
              <a:gd name="connsiteX11" fmla="*/ 1004379 w 7585924"/>
              <a:gd name="connsiteY11" fmla="*/ 2571260 h 5949573"/>
              <a:gd name="connsiteX12" fmla="*/ 2132121 w 7585924"/>
              <a:gd name="connsiteY12" fmla="*/ 2014584 h 5949573"/>
              <a:gd name="connsiteX13" fmla="*/ 2176595 w 7585924"/>
              <a:gd name="connsiteY13" fmla="*/ 2049039 h 5949573"/>
              <a:gd name="connsiteX14" fmla="*/ 2467796 w 7585924"/>
              <a:gd name="connsiteY14" fmla="*/ 2139486 h 5949573"/>
              <a:gd name="connsiteX15" fmla="*/ 2781234 w 7585924"/>
              <a:gd name="connsiteY15" fmla="*/ 2058730 h 5949573"/>
              <a:gd name="connsiteX16" fmla="*/ 6948025 w 7585924"/>
              <a:gd name="connsiteY16" fmla="*/ 0 h 594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5924" h="5949573">
                <a:moveTo>
                  <a:pt x="6948025" y="0"/>
                </a:moveTo>
                <a:lnTo>
                  <a:pt x="7585924" y="0"/>
                </a:lnTo>
                <a:lnTo>
                  <a:pt x="6304235" y="638503"/>
                </a:lnTo>
                <a:cubicBezTo>
                  <a:pt x="6304235" y="638503"/>
                  <a:pt x="6082923" y="747254"/>
                  <a:pt x="6159164" y="903382"/>
                </a:cubicBezTo>
                <a:lnTo>
                  <a:pt x="6161282" y="909843"/>
                </a:lnTo>
                <a:cubicBezTo>
                  <a:pt x="6161282" y="909843"/>
                  <a:pt x="6239641" y="1064894"/>
                  <a:pt x="6459895" y="956143"/>
                </a:cubicBezTo>
                <a:lnTo>
                  <a:pt x="7577047" y="407003"/>
                </a:lnTo>
                <a:lnTo>
                  <a:pt x="7577047" y="3261454"/>
                </a:lnTo>
                <a:lnTo>
                  <a:pt x="2564157" y="5735814"/>
                </a:lnTo>
                <a:cubicBezTo>
                  <a:pt x="1003320" y="6506764"/>
                  <a:pt x="233491" y="4944407"/>
                  <a:pt x="233491" y="4944407"/>
                </a:cubicBezTo>
                <a:lnTo>
                  <a:pt x="213372" y="4903490"/>
                </a:lnTo>
                <a:cubicBezTo>
                  <a:pt x="-556457" y="3341133"/>
                  <a:pt x="1004379" y="2571260"/>
                  <a:pt x="1004379" y="2571260"/>
                </a:cubicBezTo>
                <a:lnTo>
                  <a:pt x="2132121" y="2014584"/>
                </a:lnTo>
                <a:cubicBezTo>
                  <a:pt x="2145886" y="2026428"/>
                  <a:pt x="2160712" y="2038272"/>
                  <a:pt x="2176595" y="2049039"/>
                </a:cubicBezTo>
                <a:cubicBezTo>
                  <a:pt x="2245424" y="2096416"/>
                  <a:pt x="2342844" y="2139486"/>
                  <a:pt x="2467796" y="2139486"/>
                </a:cubicBezTo>
                <a:cubicBezTo>
                  <a:pt x="2557803" y="2139486"/>
                  <a:pt x="2661577" y="2117951"/>
                  <a:pt x="2781234" y="2058730"/>
                </a:cubicBezTo>
                <a:lnTo>
                  <a:pt x="6948025" y="0"/>
                </a:lnTo>
                <a:close/>
              </a:path>
            </a:pathLst>
          </a:custGeom>
          <a:noFill/>
        </p:spPr>
        <p:txBody>
          <a:bodyPr wrap="square" anchor="ctr" anchorCtr="0">
            <a:noAutofit/>
          </a:bodyPr>
          <a:lstStyle>
            <a:lvl1pPr marL="0" indent="0" algn="ctr">
              <a:buNone/>
              <a:defRPr sz="1400"/>
            </a:lvl1pPr>
          </a:lstStyle>
          <a:p>
            <a:r>
              <a:rPr lang="en-US"/>
              <a:t>Click icon to add picture</a:t>
            </a:r>
            <a:endParaRPr lang="ru-RU"/>
          </a:p>
        </p:txBody>
      </p:sp>
    </p:spTree>
    <p:extLst>
      <p:ext uri="{BB962C8B-B14F-4D97-AF65-F5344CB8AC3E}">
        <p14:creationId xmlns:p14="http://schemas.microsoft.com/office/powerpoint/2010/main" val="2284021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2A714F2-A8EC-40F7-ACFF-A00E1DD10C56}"/>
              </a:ext>
            </a:extLst>
          </p:cNvPr>
          <p:cNvSpPr>
            <a:spLocks noGrp="1"/>
          </p:cNvSpPr>
          <p:nvPr>
            <p:ph type="pic" sz="quarter" idx="13"/>
          </p:nvPr>
        </p:nvSpPr>
        <p:spPr>
          <a:xfrm>
            <a:off x="912412" y="2373273"/>
            <a:ext cx="11271651" cy="2549580"/>
          </a:xfrm>
          <a:custGeom>
            <a:avLst/>
            <a:gdLst>
              <a:gd name="connsiteX0" fmla="*/ 1257522 w 11271651"/>
              <a:gd name="connsiteY0" fmla="*/ 0 h 2549580"/>
              <a:gd name="connsiteX1" fmla="*/ 7117931 w 11271651"/>
              <a:gd name="connsiteY1" fmla="*/ 0 h 2549580"/>
              <a:gd name="connsiteX2" fmla="*/ 7133189 w 11271651"/>
              <a:gd name="connsiteY2" fmla="*/ 37934 h 2549580"/>
              <a:gd name="connsiteX3" fmla="*/ 7567673 w 11271651"/>
              <a:gd name="connsiteY3" fmla="*/ 284761 h 2549580"/>
              <a:gd name="connsiteX4" fmla="*/ 11271651 w 11271651"/>
              <a:gd name="connsiteY4" fmla="*/ 284761 h 2549580"/>
              <a:gd name="connsiteX5" fmla="*/ 11271651 w 11271651"/>
              <a:gd name="connsiteY5" fmla="*/ 2292367 h 2549580"/>
              <a:gd name="connsiteX6" fmla="*/ 3360838 w 11271651"/>
              <a:gd name="connsiteY6" fmla="*/ 2292367 h 2549580"/>
              <a:gd name="connsiteX7" fmla="*/ 3027059 w 11271651"/>
              <a:gd name="connsiteY7" fmla="*/ 2473692 h 2549580"/>
              <a:gd name="connsiteX8" fmla="*/ 2997435 w 11271651"/>
              <a:gd name="connsiteY8" fmla="*/ 2549580 h 2549580"/>
              <a:gd name="connsiteX9" fmla="*/ 1257522 w 11271651"/>
              <a:gd name="connsiteY9" fmla="*/ 2549580 h 2549580"/>
              <a:gd name="connsiteX10" fmla="*/ 0 w 11271651"/>
              <a:gd name="connsiteY10" fmla="*/ 1291940 h 2549580"/>
              <a:gd name="connsiteX11" fmla="*/ 0 w 11271651"/>
              <a:gd name="connsiteY11" fmla="*/ 1257641 h 2549580"/>
              <a:gd name="connsiteX12" fmla="*/ 1257522 w 11271651"/>
              <a:gd name="connsiteY12" fmla="*/ 0 h 254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1651" h="2549580">
                <a:moveTo>
                  <a:pt x="1257522" y="0"/>
                </a:moveTo>
                <a:lnTo>
                  <a:pt x="7117931" y="0"/>
                </a:lnTo>
                <a:lnTo>
                  <a:pt x="7133189" y="37934"/>
                </a:lnTo>
                <a:cubicBezTo>
                  <a:pt x="7196165" y="161665"/>
                  <a:pt x="7320847" y="284761"/>
                  <a:pt x="7567673" y="284761"/>
                </a:cubicBezTo>
                <a:lnTo>
                  <a:pt x="11271651" y="284761"/>
                </a:lnTo>
                <a:lnTo>
                  <a:pt x="11271651" y="2292367"/>
                </a:lnTo>
                <a:lnTo>
                  <a:pt x="3360838" y="2292367"/>
                </a:lnTo>
                <a:cubicBezTo>
                  <a:pt x="3357507" y="2292367"/>
                  <a:pt x="3127793" y="2295282"/>
                  <a:pt x="3027059" y="2473692"/>
                </a:cubicBezTo>
                <a:lnTo>
                  <a:pt x="2997435" y="2549580"/>
                </a:lnTo>
                <a:lnTo>
                  <a:pt x="1257522" y="2549580"/>
                </a:lnTo>
                <a:cubicBezTo>
                  <a:pt x="1257522" y="2549580"/>
                  <a:pt x="0" y="2549580"/>
                  <a:pt x="0" y="1291940"/>
                </a:cubicBezTo>
                <a:lnTo>
                  <a:pt x="0" y="1257641"/>
                </a:lnTo>
                <a:cubicBezTo>
                  <a:pt x="0" y="1257641"/>
                  <a:pt x="0" y="0"/>
                  <a:pt x="1257522"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4" name="Date Placeholder 3">
            <a:extLst>
              <a:ext uri="{FF2B5EF4-FFF2-40B4-BE49-F238E27FC236}">
                <a16:creationId xmlns:a16="http://schemas.microsoft.com/office/drawing/2014/main" id="{0FD10BB4-D57E-4372-8E10-AC15DC09615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66020939-F172-405E-A418-A87CE5D908B7}"/>
              </a:ext>
            </a:extLst>
          </p:cNvPr>
          <p:cNvSpPr>
            <a:spLocks noGrp="1"/>
          </p:cNvSpPr>
          <p:nvPr>
            <p:ph type="ftr" sz="quarter" idx="11"/>
          </p:nvPr>
        </p:nvSpPr>
        <p:spPr>
          <a:xfrm>
            <a:off x="812290" y="5797769"/>
            <a:ext cx="3808348" cy="365125"/>
          </a:xfrm>
          <a:prstGeom prst="rect">
            <a:avLst/>
          </a:prstGeom>
        </p:spPr>
        <p:txBody>
          <a:bodyPr/>
          <a:lstStyle/>
          <a:p>
            <a:r>
              <a:rPr lang="en-US" dirty="0"/>
              <a:t>ADD A FOOTER</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6" name="Slide Number Placeholder 5">
            <a:extLst>
              <a:ext uri="{FF2B5EF4-FFF2-40B4-BE49-F238E27FC236}">
                <a16:creationId xmlns:a16="http://schemas.microsoft.com/office/drawing/2014/main" id="{E0210624-61F8-48B2-BD00-D3BC39DEBDCF}"/>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Tree>
    <p:extLst>
      <p:ext uri="{BB962C8B-B14F-4D97-AF65-F5344CB8AC3E}">
        <p14:creationId xmlns:p14="http://schemas.microsoft.com/office/powerpoint/2010/main" val="25929290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5A97CE06-9ECC-4438-8B22-B58B27F2B5FA}"/>
              </a:ext>
            </a:extLst>
          </p:cNvPr>
          <p:cNvSpPr>
            <a:spLocks noGrp="1"/>
          </p:cNvSpPr>
          <p:nvPr>
            <p:ph type="pic" sz="quarter" idx="15"/>
          </p:nvPr>
        </p:nvSpPr>
        <p:spPr>
          <a:xfrm>
            <a:off x="1396781" y="0"/>
            <a:ext cx="3894833" cy="5656330"/>
          </a:xfrm>
          <a:custGeom>
            <a:avLst/>
            <a:gdLst>
              <a:gd name="connsiteX0" fmla="*/ 691654 w 3894833"/>
              <a:gd name="connsiteY0" fmla="*/ 0 h 5656330"/>
              <a:gd name="connsiteX1" fmla="*/ 925166 w 3894833"/>
              <a:gd name="connsiteY1" fmla="*/ 0 h 5656330"/>
              <a:gd name="connsiteX2" fmla="*/ 925166 w 3894833"/>
              <a:gd name="connsiteY2" fmla="*/ 1025424 h 5656330"/>
              <a:gd name="connsiteX3" fmla="*/ 1184060 w 3894833"/>
              <a:gd name="connsiteY3" fmla="*/ 1289394 h 5656330"/>
              <a:gd name="connsiteX4" fmla="*/ 1194212 w 3894833"/>
              <a:gd name="connsiteY4" fmla="*/ 1289394 h 5656330"/>
              <a:gd name="connsiteX5" fmla="*/ 1453107 w 3894833"/>
              <a:gd name="connsiteY5" fmla="*/ 1025424 h 5656330"/>
              <a:gd name="connsiteX6" fmla="*/ 1453107 w 3894833"/>
              <a:gd name="connsiteY6" fmla="*/ 0 h 5656330"/>
              <a:gd name="connsiteX7" fmla="*/ 3894833 w 3894833"/>
              <a:gd name="connsiteY7" fmla="*/ 0 h 5656330"/>
              <a:gd name="connsiteX8" fmla="*/ 3894833 w 3894833"/>
              <a:gd name="connsiteY8" fmla="*/ 3731122 h 5656330"/>
              <a:gd name="connsiteX9" fmla="*/ 2110494 w 3894833"/>
              <a:gd name="connsiteY9" fmla="*/ 5656330 h 5656330"/>
              <a:gd name="connsiteX10" fmla="*/ 1842717 w 3894833"/>
              <a:gd name="connsiteY10" fmla="*/ 5656330 h 5656330"/>
              <a:gd name="connsiteX11" fmla="*/ 0 w 3894833"/>
              <a:gd name="connsiteY11" fmla="*/ 3731122 h 5656330"/>
              <a:gd name="connsiteX12" fmla="*/ 0 w 3894833"/>
              <a:gd name="connsiteY12" fmla="*/ 2120572 h 5656330"/>
              <a:gd name="connsiteX13" fmla="*/ 7266 w 3894833"/>
              <a:gd name="connsiteY13" fmla="*/ 2123266 h 5656330"/>
              <a:gd name="connsiteX14" fmla="*/ 171328 w 3894833"/>
              <a:gd name="connsiteY14" fmla="*/ 2144761 h 5656330"/>
              <a:gd name="connsiteX15" fmla="*/ 189095 w 3894833"/>
              <a:gd name="connsiteY15" fmla="*/ 2144761 h 5656330"/>
              <a:gd name="connsiteX16" fmla="*/ 691654 w 3894833"/>
              <a:gd name="connsiteY16" fmla="*/ 1639663 h 565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4833" h="5656330">
                <a:moveTo>
                  <a:pt x="691654" y="0"/>
                </a:moveTo>
                <a:lnTo>
                  <a:pt x="925166" y="0"/>
                </a:lnTo>
                <a:lnTo>
                  <a:pt x="925166" y="1025424"/>
                </a:lnTo>
                <a:cubicBezTo>
                  <a:pt x="925166" y="1025424"/>
                  <a:pt x="925166" y="1289394"/>
                  <a:pt x="1184060" y="1289394"/>
                </a:cubicBezTo>
                <a:lnTo>
                  <a:pt x="1194212" y="1289394"/>
                </a:lnTo>
                <a:cubicBezTo>
                  <a:pt x="1194212" y="1289394"/>
                  <a:pt x="1453107" y="1289394"/>
                  <a:pt x="1453107" y="1025424"/>
                </a:cubicBezTo>
                <a:lnTo>
                  <a:pt x="1453107" y="0"/>
                </a:lnTo>
                <a:lnTo>
                  <a:pt x="3894833" y="0"/>
                </a:lnTo>
                <a:lnTo>
                  <a:pt x="3894833" y="3731122"/>
                </a:lnTo>
                <a:cubicBezTo>
                  <a:pt x="3894833" y="3731122"/>
                  <a:pt x="3894833" y="5562417"/>
                  <a:pt x="2110494" y="5656330"/>
                </a:cubicBezTo>
                <a:lnTo>
                  <a:pt x="1842717" y="5656330"/>
                </a:lnTo>
                <a:cubicBezTo>
                  <a:pt x="1467066" y="5628410"/>
                  <a:pt x="0" y="5413934"/>
                  <a:pt x="0" y="3731122"/>
                </a:cubicBezTo>
                <a:lnTo>
                  <a:pt x="0" y="2120572"/>
                </a:lnTo>
                <a:lnTo>
                  <a:pt x="7266" y="2123266"/>
                </a:lnTo>
                <a:cubicBezTo>
                  <a:pt x="54929" y="2136948"/>
                  <a:pt x="109301" y="2144761"/>
                  <a:pt x="171328" y="2144761"/>
                </a:cubicBezTo>
                <a:lnTo>
                  <a:pt x="189095" y="2144761"/>
                </a:lnTo>
                <a:cubicBezTo>
                  <a:pt x="194172" y="2144761"/>
                  <a:pt x="691654" y="2138415"/>
                  <a:pt x="691654" y="1639663"/>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4" name="Oval 23">
            <a:extLst>
              <a:ext uri="{FF2B5EF4-FFF2-40B4-BE49-F238E27FC236}">
                <a16:creationId xmlns:a16="http://schemas.microsoft.com/office/drawing/2014/main" id="{CE8B26E3-C9CA-4CFF-8221-19518F497FF4}"/>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A9957602-C843-44E0-A93F-66AF5A6A0F0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6910023" y="90805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0" name="Freeform: Shape 9">
            <a:extLst>
              <a:ext uri="{FF2B5EF4-FFF2-40B4-BE49-F238E27FC236}">
                <a16:creationId xmlns:a16="http://schemas.microsoft.com/office/drawing/2014/main" id="{7492975F-6F5D-4157-A751-54BACCCF1800}"/>
              </a:ext>
            </a:extLst>
          </p:cNvPr>
          <p:cNvSpPr/>
          <p:nvPr/>
        </p:nvSpPr>
        <p:spPr>
          <a:xfrm>
            <a:off x="5492146" y="-12675"/>
            <a:ext cx="545708" cy="3819957"/>
          </a:xfrm>
          <a:custGeom>
            <a:avLst/>
            <a:gdLst>
              <a:gd name="connsiteX0" fmla="*/ 12675 w 545708"/>
              <a:gd name="connsiteY0" fmla="*/ 12675 h 3819957"/>
              <a:gd name="connsiteX1" fmla="*/ 12675 w 545708"/>
              <a:gd name="connsiteY1" fmla="*/ 3550894 h 3819957"/>
              <a:gd name="connsiteX2" fmla="*/ 271569 w 545708"/>
              <a:gd name="connsiteY2" fmla="*/ 3814865 h 3819957"/>
              <a:gd name="connsiteX3" fmla="*/ 281722 w 545708"/>
              <a:gd name="connsiteY3" fmla="*/ 3814865 h 3819957"/>
              <a:gd name="connsiteX4" fmla="*/ 540616 w 545708"/>
              <a:gd name="connsiteY4" fmla="*/ 3550894 h 3819957"/>
              <a:gd name="connsiteX5" fmla="*/ 540616 w 545708"/>
              <a:gd name="connsiteY5" fmla="*/ 12675 h 3819957"/>
              <a:gd name="connsiteX6" fmla="*/ 12675 w 545708"/>
              <a:gd name="connsiteY6" fmla="*/ 12675 h 38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708" h="3819957">
                <a:moveTo>
                  <a:pt x="12675" y="12675"/>
                </a:moveTo>
                <a:lnTo>
                  <a:pt x="12675" y="3550894"/>
                </a:lnTo>
                <a:cubicBezTo>
                  <a:pt x="12675" y="3550894"/>
                  <a:pt x="12675" y="3814865"/>
                  <a:pt x="271569" y="3814865"/>
                </a:cubicBezTo>
                <a:lnTo>
                  <a:pt x="281722" y="3814865"/>
                </a:lnTo>
                <a:cubicBezTo>
                  <a:pt x="281722" y="3814865"/>
                  <a:pt x="540616" y="3814865"/>
                  <a:pt x="540616" y="3550894"/>
                </a:cubicBezTo>
                <a:lnTo>
                  <a:pt x="540616" y="12675"/>
                </a:lnTo>
                <a:lnTo>
                  <a:pt x="12675" y="12675"/>
                </a:lnTo>
                <a:close/>
              </a:path>
            </a:pathLst>
          </a:custGeom>
          <a:solidFill>
            <a:schemeClr val="accent1"/>
          </a:solidFill>
          <a:ln w="12684"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6C50EDEB-35C1-4DED-A608-A0EAA8DE5404}"/>
              </a:ext>
            </a:extLst>
          </p:cNvPr>
          <p:cNvSpPr/>
          <p:nvPr/>
        </p:nvSpPr>
        <p:spPr>
          <a:xfrm>
            <a:off x="5479455" y="-12675"/>
            <a:ext cx="571090" cy="3832648"/>
          </a:xfrm>
          <a:custGeom>
            <a:avLst/>
            <a:gdLst>
              <a:gd name="connsiteX0" fmla="*/ 540616 w 571089"/>
              <a:gd name="connsiteY0" fmla="*/ 12675 h 3832648"/>
              <a:gd name="connsiteX1" fmla="*/ 540616 w 571089"/>
              <a:gd name="connsiteY1" fmla="*/ 3550894 h 3832648"/>
              <a:gd name="connsiteX2" fmla="*/ 294413 w 571089"/>
              <a:gd name="connsiteY2" fmla="*/ 3802174 h 3832648"/>
              <a:gd name="connsiteX3" fmla="*/ 284260 w 571089"/>
              <a:gd name="connsiteY3" fmla="*/ 3802174 h 3832648"/>
              <a:gd name="connsiteX4" fmla="*/ 38056 w 571089"/>
              <a:gd name="connsiteY4" fmla="*/ 3550894 h 3832648"/>
              <a:gd name="connsiteX5" fmla="*/ 38056 w 571089"/>
              <a:gd name="connsiteY5" fmla="*/ 12675 h 3832648"/>
              <a:gd name="connsiteX6" fmla="*/ 12675 w 571089"/>
              <a:gd name="connsiteY6" fmla="*/ 12675 h 3832648"/>
              <a:gd name="connsiteX7" fmla="*/ 12675 w 571089"/>
              <a:gd name="connsiteY7" fmla="*/ 3550894 h 3832648"/>
              <a:gd name="connsiteX8" fmla="*/ 284260 w 571089"/>
              <a:gd name="connsiteY8" fmla="*/ 3827556 h 3832648"/>
              <a:gd name="connsiteX9" fmla="*/ 294413 w 571089"/>
              <a:gd name="connsiteY9" fmla="*/ 3827556 h 3832648"/>
              <a:gd name="connsiteX10" fmla="*/ 565998 w 571089"/>
              <a:gd name="connsiteY10" fmla="*/ 3550894 h 3832648"/>
              <a:gd name="connsiteX11" fmla="*/ 565998 w 571089"/>
              <a:gd name="connsiteY11" fmla="*/ 12675 h 3832648"/>
              <a:gd name="connsiteX12" fmla="*/ 540616 w 571089"/>
              <a:gd name="connsiteY12" fmla="*/ 12675 h 383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089" h="3832648">
                <a:moveTo>
                  <a:pt x="540616" y="12675"/>
                </a:moveTo>
                <a:lnTo>
                  <a:pt x="540616" y="3550894"/>
                </a:lnTo>
                <a:cubicBezTo>
                  <a:pt x="540616" y="3798367"/>
                  <a:pt x="304565" y="3802174"/>
                  <a:pt x="294413" y="3802174"/>
                </a:cubicBezTo>
                <a:lnTo>
                  <a:pt x="284260" y="3802174"/>
                </a:lnTo>
                <a:cubicBezTo>
                  <a:pt x="41864" y="3802174"/>
                  <a:pt x="38056" y="3561047"/>
                  <a:pt x="38056" y="3550894"/>
                </a:cubicBezTo>
                <a:lnTo>
                  <a:pt x="38056" y="12675"/>
                </a:lnTo>
                <a:lnTo>
                  <a:pt x="12675" y="12675"/>
                </a:lnTo>
                <a:lnTo>
                  <a:pt x="12675" y="3550894"/>
                </a:lnTo>
                <a:cubicBezTo>
                  <a:pt x="12675" y="3553433"/>
                  <a:pt x="15213" y="3827556"/>
                  <a:pt x="284260" y="3827556"/>
                </a:cubicBezTo>
                <a:lnTo>
                  <a:pt x="294413" y="3827556"/>
                </a:lnTo>
                <a:cubicBezTo>
                  <a:pt x="296951" y="3827556"/>
                  <a:pt x="565998" y="3825017"/>
                  <a:pt x="565998" y="3550894"/>
                </a:cubicBezTo>
                <a:lnTo>
                  <a:pt x="565998" y="12675"/>
                </a:lnTo>
                <a:lnTo>
                  <a:pt x="540616" y="12675"/>
                </a:lnTo>
                <a:close/>
              </a:path>
            </a:pathLst>
          </a:custGeom>
          <a:solidFill>
            <a:schemeClr val="bg1"/>
          </a:solidFill>
          <a:ln w="12684" cap="flat">
            <a:noFill/>
            <a:prstDash val="solid"/>
            <a:miter/>
          </a:ln>
        </p:spPr>
        <p:txBody>
          <a:bodyPr rtlCol="0" anchor="ctr"/>
          <a:lstStyle/>
          <a:p>
            <a:endParaRPr lang="ru-RU" dirty="0"/>
          </a:p>
        </p:txBody>
      </p:sp>
      <p:sp>
        <p:nvSpPr>
          <p:cNvPr id="16" name="Text Placeholder 14">
            <a:extLst>
              <a:ext uri="{FF2B5EF4-FFF2-40B4-BE49-F238E27FC236}">
                <a16:creationId xmlns:a16="http://schemas.microsoft.com/office/drawing/2014/main" id="{F469DEB5-CC79-4D71-8360-0B10B34244B7}"/>
              </a:ext>
            </a:extLst>
          </p:cNvPr>
          <p:cNvSpPr>
            <a:spLocks noGrp="1"/>
          </p:cNvSpPr>
          <p:nvPr userDrawn="1">
            <p:ph type="body" sz="quarter" idx="13"/>
          </p:nvPr>
        </p:nvSpPr>
        <p:spPr>
          <a:xfrm>
            <a:off x="6910023" y="2050475"/>
            <a:ext cx="4548187" cy="639683"/>
          </a:xfrm>
        </p:spPr>
        <p:txBody>
          <a:bodyPr>
            <a:normAutofit/>
          </a:bodyPr>
          <a:lstStyle>
            <a:lvl1pPr marL="0" indent="0">
              <a:buNone/>
              <a:defRPr sz="1800" b="1" i="0"/>
            </a:lvl1pPr>
          </a:lstStyle>
          <a:p>
            <a:pPr lvl="0"/>
            <a:r>
              <a:rPr lang="en-US"/>
              <a:t>Click to edit Master text styles</a:t>
            </a:r>
          </a:p>
        </p:txBody>
      </p:sp>
      <p:sp>
        <p:nvSpPr>
          <p:cNvPr id="17" name="Text Placeholder 14">
            <a:extLst>
              <a:ext uri="{FF2B5EF4-FFF2-40B4-BE49-F238E27FC236}">
                <a16:creationId xmlns:a16="http://schemas.microsoft.com/office/drawing/2014/main" id="{9EE0722D-F13C-4FFB-9E31-CC024B92E6CD}"/>
              </a:ext>
            </a:extLst>
          </p:cNvPr>
          <p:cNvSpPr>
            <a:spLocks noGrp="1"/>
          </p:cNvSpPr>
          <p:nvPr userDrawn="1">
            <p:ph type="body" sz="quarter" idx="14"/>
          </p:nvPr>
        </p:nvSpPr>
        <p:spPr>
          <a:xfrm>
            <a:off x="6910023" y="2839714"/>
            <a:ext cx="4548187" cy="2916952"/>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Click to edit Master text styles</a:t>
            </a:r>
          </a:p>
        </p:txBody>
      </p:sp>
      <p:sp>
        <p:nvSpPr>
          <p:cNvPr id="3" name="Graphic 22">
            <a:extLst>
              <a:ext uri="{FF2B5EF4-FFF2-40B4-BE49-F238E27FC236}">
                <a16:creationId xmlns:a16="http://schemas.microsoft.com/office/drawing/2014/main" id="{827885C7-FA6F-4513-83BC-BEAD42F63D5B}"/>
              </a:ext>
            </a:extLst>
          </p:cNvPr>
          <p:cNvSpPr/>
          <p:nvPr userDrawn="1"/>
        </p:nvSpPr>
        <p:spPr>
          <a:xfrm>
            <a:off x="6981947" y="172667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22" name="Freeform: Shape 21">
            <a:extLst>
              <a:ext uri="{FF2B5EF4-FFF2-40B4-BE49-F238E27FC236}">
                <a16:creationId xmlns:a16="http://schemas.microsoft.com/office/drawing/2014/main" id="{30961087-B677-45AC-8D02-FEE615D17609}"/>
              </a:ext>
            </a:extLst>
          </p:cNvPr>
          <p:cNvSpPr/>
          <p:nvPr userDrawn="1"/>
        </p:nvSpPr>
        <p:spPr>
          <a:xfrm>
            <a:off x="1069371" y="-12675"/>
            <a:ext cx="1002580" cy="2144760"/>
          </a:xfrm>
          <a:custGeom>
            <a:avLst/>
            <a:gdLst>
              <a:gd name="connsiteX0" fmla="*/ 12675 w 1002580"/>
              <a:gd name="connsiteY0" fmla="*/ 12675 h 2144760"/>
              <a:gd name="connsiteX1" fmla="*/ 12675 w 1002580"/>
              <a:gd name="connsiteY1" fmla="*/ 1652337 h 2144760"/>
              <a:gd name="connsiteX2" fmla="*/ 498736 w 1002580"/>
              <a:gd name="connsiteY2" fmla="*/ 2139668 h 2144760"/>
              <a:gd name="connsiteX3" fmla="*/ 516503 w 1002580"/>
              <a:gd name="connsiteY3" fmla="*/ 2139668 h 2144760"/>
              <a:gd name="connsiteX4" fmla="*/ 1002564 w 1002580"/>
              <a:gd name="connsiteY4" fmla="*/ 1652337 h 2144760"/>
              <a:gd name="connsiteX5" fmla="*/ 1002564 w 1002580"/>
              <a:gd name="connsiteY5" fmla="*/ 12675 h 2144760"/>
              <a:gd name="connsiteX6" fmla="*/ 12675 w 1002580"/>
              <a:gd name="connsiteY6" fmla="*/ 12675 h 214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80" h="2144760">
                <a:moveTo>
                  <a:pt x="12675" y="12675"/>
                </a:moveTo>
                <a:lnTo>
                  <a:pt x="12675" y="1652337"/>
                </a:lnTo>
                <a:cubicBezTo>
                  <a:pt x="12675" y="1652337"/>
                  <a:pt x="12675" y="2139668"/>
                  <a:pt x="498736" y="2139668"/>
                </a:cubicBezTo>
                <a:lnTo>
                  <a:pt x="516503" y="2139668"/>
                </a:lnTo>
                <a:cubicBezTo>
                  <a:pt x="516503" y="2139668"/>
                  <a:pt x="1002564" y="2139668"/>
                  <a:pt x="1002564" y="1652337"/>
                </a:cubicBezTo>
                <a:lnTo>
                  <a:pt x="1002564" y="12675"/>
                </a:lnTo>
                <a:lnTo>
                  <a:pt x="12675" y="12675"/>
                </a:lnTo>
                <a:close/>
              </a:path>
            </a:pathLst>
          </a:custGeom>
          <a:solidFill>
            <a:schemeClr val="accent3"/>
          </a:solidFill>
          <a:ln w="12684" cap="flat">
            <a:noFill/>
            <a:prstDash val="solid"/>
            <a:miter/>
          </a:ln>
        </p:spPr>
        <p:txBody>
          <a:bodyPr rtlCol="0" anchor="ctr"/>
          <a:lstStyle/>
          <a:p>
            <a:endParaRPr lang="ru-RU" dirty="0"/>
          </a:p>
        </p:txBody>
      </p:sp>
    </p:spTree>
    <p:extLst>
      <p:ext uri="{BB962C8B-B14F-4D97-AF65-F5344CB8AC3E}">
        <p14:creationId xmlns:p14="http://schemas.microsoft.com/office/powerpoint/2010/main" val="531128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D6E0F90B-941A-45B6-85DA-E0D4E7977CD8}"/>
              </a:ext>
            </a:extLst>
          </p:cNvPr>
          <p:cNvSpPr>
            <a:spLocks noGrp="1"/>
          </p:cNvSpPr>
          <p:nvPr>
            <p:ph type="pic" sz="quarter" idx="18"/>
          </p:nvPr>
        </p:nvSpPr>
        <p:spPr>
          <a:xfrm>
            <a:off x="5771770" y="1483675"/>
            <a:ext cx="6421408" cy="3438427"/>
          </a:xfrm>
          <a:custGeom>
            <a:avLst/>
            <a:gdLst>
              <a:gd name="connsiteX0" fmla="*/ 1709168 w 6421408"/>
              <a:gd name="connsiteY0" fmla="*/ 0 h 3438427"/>
              <a:gd name="connsiteX1" fmla="*/ 6421408 w 6421408"/>
              <a:gd name="connsiteY1" fmla="*/ 0 h 3438427"/>
              <a:gd name="connsiteX2" fmla="*/ 6421408 w 6421408"/>
              <a:gd name="connsiteY2" fmla="*/ 280430 h 3438427"/>
              <a:gd name="connsiteX3" fmla="*/ 5507320 w 6421408"/>
              <a:gd name="connsiteY3" fmla="*/ 280430 h 3438427"/>
              <a:gd name="connsiteX4" fmla="*/ 5322477 w 6421408"/>
              <a:gd name="connsiteY4" fmla="*/ 461067 h 3438427"/>
              <a:gd name="connsiteX5" fmla="*/ 5322477 w 6421408"/>
              <a:gd name="connsiteY5" fmla="*/ 467384 h 3438427"/>
              <a:gd name="connsiteX6" fmla="*/ 5507320 w 6421408"/>
              <a:gd name="connsiteY6" fmla="*/ 648021 h 3438427"/>
              <a:gd name="connsiteX7" fmla="*/ 6421408 w 6421408"/>
              <a:gd name="connsiteY7" fmla="*/ 648021 h 3438427"/>
              <a:gd name="connsiteX8" fmla="*/ 6421408 w 6421408"/>
              <a:gd name="connsiteY8" fmla="*/ 2672927 h 3438427"/>
              <a:gd name="connsiteX9" fmla="*/ 4918005 w 6421408"/>
              <a:gd name="connsiteY9" fmla="*/ 2672927 h 3438427"/>
              <a:gd name="connsiteX10" fmla="*/ 4642006 w 6421408"/>
              <a:gd name="connsiteY10" fmla="*/ 2943252 h 3438427"/>
              <a:gd name="connsiteX11" fmla="*/ 4642006 w 6421408"/>
              <a:gd name="connsiteY11" fmla="*/ 2949569 h 3438427"/>
              <a:gd name="connsiteX12" fmla="*/ 3297460 w 6421408"/>
              <a:gd name="connsiteY12" fmla="*/ 2949569 h 3438427"/>
              <a:gd name="connsiteX13" fmla="*/ 2831554 w 6421408"/>
              <a:gd name="connsiteY13" fmla="*/ 3411899 h 3438427"/>
              <a:gd name="connsiteX14" fmla="*/ 2831554 w 6421408"/>
              <a:gd name="connsiteY14" fmla="*/ 3428320 h 3438427"/>
              <a:gd name="connsiteX15" fmla="*/ 2831723 w 6421408"/>
              <a:gd name="connsiteY15" fmla="*/ 3434345 h 3438427"/>
              <a:gd name="connsiteX16" fmla="*/ 2831976 w 6421408"/>
              <a:gd name="connsiteY16" fmla="*/ 3438427 h 3438427"/>
              <a:gd name="connsiteX17" fmla="*/ 1709168 w 6421408"/>
              <a:gd name="connsiteY17" fmla="*/ 3438427 h 3438427"/>
              <a:gd name="connsiteX18" fmla="*/ 0 w 6421408"/>
              <a:gd name="connsiteY18" fmla="*/ 1733109 h 3438427"/>
              <a:gd name="connsiteX19" fmla="*/ 0 w 6421408"/>
              <a:gd name="connsiteY19" fmla="*/ 1705319 h 3438427"/>
              <a:gd name="connsiteX20" fmla="*/ 1709168 w 6421408"/>
              <a:gd name="connsiteY20" fmla="*/ 0 h 343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21408" h="3438427">
                <a:moveTo>
                  <a:pt x="1709168" y="0"/>
                </a:moveTo>
                <a:lnTo>
                  <a:pt x="6421408" y="0"/>
                </a:lnTo>
                <a:lnTo>
                  <a:pt x="6421408" y="280430"/>
                </a:lnTo>
                <a:lnTo>
                  <a:pt x="5507320" y="280430"/>
                </a:lnTo>
                <a:cubicBezTo>
                  <a:pt x="5507320" y="280430"/>
                  <a:pt x="5322477" y="280430"/>
                  <a:pt x="5322477" y="461067"/>
                </a:cubicBezTo>
                <a:lnTo>
                  <a:pt x="5322477" y="467384"/>
                </a:lnTo>
                <a:cubicBezTo>
                  <a:pt x="5322477" y="467384"/>
                  <a:pt x="5322477" y="648021"/>
                  <a:pt x="5507320" y="648021"/>
                </a:cubicBezTo>
                <a:lnTo>
                  <a:pt x="6421408" y="648021"/>
                </a:lnTo>
                <a:lnTo>
                  <a:pt x="6421408" y="2672927"/>
                </a:lnTo>
                <a:lnTo>
                  <a:pt x="4918005" y="2672927"/>
                </a:lnTo>
                <a:cubicBezTo>
                  <a:pt x="4915473" y="2672927"/>
                  <a:pt x="4642006" y="2675454"/>
                  <a:pt x="4642006" y="2943252"/>
                </a:cubicBezTo>
                <a:lnTo>
                  <a:pt x="4642006" y="2949569"/>
                </a:lnTo>
                <a:lnTo>
                  <a:pt x="3297460" y="2949569"/>
                </a:lnTo>
                <a:cubicBezTo>
                  <a:pt x="3292396" y="2949569"/>
                  <a:pt x="2831554" y="2954621"/>
                  <a:pt x="2831554" y="3411899"/>
                </a:cubicBezTo>
                <a:lnTo>
                  <a:pt x="2831554" y="3428320"/>
                </a:lnTo>
                <a:cubicBezTo>
                  <a:pt x="2831554" y="3428636"/>
                  <a:pt x="2831574" y="3430718"/>
                  <a:pt x="2831723" y="3434345"/>
                </a:cubicBezTo>
                <a:lnTo>
                  <a:pt x="2831976" y="3438427"/>
                </a:lnTo>
                <a:lnTo>
                  <a:pt x="1709168" y="3438427"/>
                </a:lnTo>
                <a:cubicBezTo>
                  <a:pt x="1709168" y="3438427"/>
                  <a:pt x="0" y="3438427"/>
                  <a:pt x="0" y="1733109"/>
                </a:cubicBezTo>
                <a:lnTo>
                  <a:pt x="0" y="1705319"/>
                </a:lnTo>
                <a:cubicBezTo>
                  <a:pt x="0" y="1705319"/>
                  <a:pt x="0" y="0"/>
                  <a:pt x="1709168"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815853" y="123190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8" name="Text Placeholder 14">
            <a:extLst>
              <a:ext uri="{FF2B5EF4-FFF2-40B4-BE49-F238E27FC236}">
                <a16:creationId xmlns:a16="http://schemas.microsoft.com/office/drawing/2014/main" id="{82903A57-2768-42F8-A5EA-4C19B9049850}"/>
              </a:ext>
            </a:extLst>
          </p:cNvPr>
          <p:cNvSpPr>
            <a:spLocks noGrp="1"/>
          </p:cNvSpPr>
          <p:nvPr>
            <p:ph type="body" sz="quarter" idx="15"/>
          </p:nvPr>
        </p:nvSpPr>
        <p:spPr>
          <a:xfrm>
            <a:off x="830067" y="3889184"/>
            <a:ext cx="4548187" cy="1708223"/>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Click to edit Master text styles</a:t>
            </a:r>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9" name="Freeform: Shape 28">
            <a:extLst>
              <a:ext uri="{FF2B5EF4-FFF2-40B4-BE49-F238E27FC236}">
                <a16:creationId xmlns:a16="http://schemas.microsoft.com/office/drawing/2014/main" id="{E46691B2-7AF3-4CAC-A285-36444A9101D9}"/>
              </a:ext>
            </a:extLst>
          </p:cNvPr>
          <p:cNvSpPr/>
          <p:nvPr userDrawn="1"/>
        </p:nvSpPr>
        <p:spPr>
          <a:xfrm>
            <a:off x="12193179" y="4156602"/>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6" name="Freeform: Shape 25">
            <a:extLst>
              <a:ext uri="{FF2B5EF4-FFF2-40B4-BE49-F238E27FC236}">
                <a16:creationId xmlns:a16="http://schemas.microsoft.com/office/drawing/2014/main" id="{FE8ACF66-A148-4D4F-A35C-837CDC6B154D}"/>
              </a:ext>
            </a:extLst>
          </p:cNvPr>
          <p:cNvSpPr/>
          <p:nvPr userDrawn="1"/>
        </p:nvSpPr>
        <p:spPr>
          <a:xfrm>
            <a:off x="12193179" y="4682093"/>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8" name="Text Placeholder 26">
            <a:extLst>
              <a:ext uri="{FF2B5EF4-FFF2-40B4-BE49-F238E27FC236}">
                <a16:creationId xmlns:a16="http://schemas.microsoft.com/office/drawing/2014/main" id="{5F10B1F7-5633-4C8B-A868-72D9C782CBA6}"/>
              </a:ext>
            </a:extLst>
          </p:cNvPr>
          <p:cNvSpPr>
            <a:spLocks noGrp="1"/>
          </p:cNvSpPr>
          <p:nvPr userDrawn="1">
            <p:ph type="body" sz="quarter" idx="16"/>
          </p:nvPr>
        </p:nvSpPr>
        <p:spPr>
          <a:xfrm>
            <a:off x="811115" y="2374900"/>
            <a:ext cx="4565650" cy="701675"/>
          </a:xfrm>
        </p:spPr>
        <p:txBody>
          <a:bodyPr>
            <a:noAutofit/>
          </a:bodyPr>
          <a:lstStyle>
            <a:lvl1pPr marL="0" indent="0">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31" name="Text Placeholder 29">
            <a:extLst>
              <a:ext uri="{FF2B5EF4-FFF2-40B4-BE49-F238E27FC236}">
                <a16:creationId xmlns:a16="http://schemas.microsoft.com/office/drawing/2014/main" id="{CBA9BCD0-48BA-4D5B-8871-61204EACE422}"/>
              </a:ext>
            </a:extLst>
          </p:cNvPr>
          <p:cNvSpPr>
            <a:spLocks noGrp="1"/>
          </p:cNvSpPr>
          <p:nvPr userDrawn="1">
            <p:ph type="body" sz="quarter" idx="17"/>
          </p:nvPr>
        </p:nvSpPr>
        <p:spPr>
          <a:xfrm>
            <a:off x="811115" y="3165301"/>
            <a:ext cx="4583113" cy="689525"/>
          </a:xfrm>
        </p:spPr>
        <p:txBody>
          <a:bodyPr/>
          <a:lstStyle>
            <a:lvl1pPr marL="0" indent="0">
              <a:buNone/>
              <a:defRPr sz="1400">
                <a:solidFill>
                  <a:schemeClr val="tx1">
                    <a:lumMod val="65000"/>
                    <a:lumOff val="35000"/>
                  </a:schemeClr>
                </a:solidFill>
              </a:defRPr>
            </a:lvl1pPr>
            <a:lvl2pPr marL="457200" indent="0">
              <a:buNone/>
              <a:defRPr sz="1400">
                <a:solidFill>
                  <a:schemeClr val="tx1">
                    <a:lumMod val="50000"/>
                    <a:lumOff val="50000"/>
                  </a:schemeClr>
                </a:solidFill>
              </a:defRPr>
            </a:lvl2pPr>
            <a:lvl3pPr marL="914400" indent="0">
              <a:buNone/>
              <a:defRPr sz="1400">
                <a:solidFill>
                  <a:schemeClr val="tx1">
                    <a:lumMod val="50000"/>
                    <a:lumOff val="50000"/>
                  </a:schemeClr>
                </a:solidFill>
              </a:defRPr>
            </a:lvl3pPr>
            <a:lvl4pPr marL="1371600" indent="0">
              <a:buNone/>
              <a:defRPr sz="1400">
                <a:solidFill>
                  <a:schemeClr val="tx1">
                    <a:lumMod val="50000"/>
                    <a:lumOff val="50000"/>
                  </a:schemeClr>
                </a:solidFill>
              </a:defRPr>
            </a:lvl4pPr>
            <a:lvl5pPr marL="1828800" indent="0">
              <a:buNone/>
              <a:defRPr sz="1400">
                <a:solidFill>
                  <a:schemeClr val="tx1">
                    <a:lumMod val="50000"/>
                    <a:lumOff val="50000"/>
                  </a:schemeClr>
                </a:solidFill>
              </a:defRPr>
            </a:lvl5pPr>
          </a:lstStyle>
          <a:p>
            <a:pPr lvl="0"/>
            <a:r>
              <a:rPr lang="en-US"/>
              <a:t>Click to edit Master text styles</a:t>
            </a:r>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586833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F44C9A9-0E74-4918-9B66-273196D2956C}"/>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4FD74D9D-1BEE-4A13-ABAA-5FBA5C4D1BF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31850" y="781050"/>
            <a:ext cx="10515600" cy="676275"/>
          </a:xfrm>
        </p:spPr>
        <p:txBody>
          <a:bodyPr anchor="b">
            <a:normAutofit/>
          </a:bodyPr>
          <a:lstStyle>
            <a:lvl1pPr algn="ctr">
              <a:defRPr sz="4000"/>
            </a:lvl1pPr>
          </a:lstStyle>
          <a:p>
            <a:r>
              <a:rPr lang="en-US" dirty="0"/>
              <a:t>COMPARISON</a:t>
            </a:r>
            <a:endParaRPr lang="ru-RU" dirty="0"/>
          </a:p>
        </p:txBody>
      </p:sp>
      <p:sp>
        <p:nvSpPr>
          <p:cNvPr id="3" name="Text Placeholder 2">
            <a:extLst>
              <a:ext uri="{FF2B5EF4-FFF2-40B4-BE49-F238E27FC236}">
                <a16:creationId xmlns:a16="http://schemas.microsoft.com/office/drawing/2014/main" id="{40DFDBBD-D278-4F5A-BD28-172F5B157E88}"/>
              </a:ext>
            </a:extLst>
          </p:cNvPr>
          <p:cNvSpPr>
            <a:spLocks noGrp="1"/>
          </p:cNvSpPr>
          <p:nvPr>
            <p:ph type="body" idx="1" hasCustomPrompt="1"/>
          </p:nvPr>
        </p:nvSpPr>
        <p:spPr>
          <a:xfrm>
            <a:off x="993286"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30066" y="1898650"/>
            <a:ext cx="10515599" cy="701675"/>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22" name="Graphic 19">
            <a:extLst>
              <a:ext uri="{FF2B5EF4-FFF2-40B4-BE49-F238E27FC236}">
                <a16:creationId xmlns:a16="http://schemas.microsoft.com/office/drawing/2014/main" id="{258EB2BC-F42B-4177-83EB-F2D2BF76129C}"/>
              </a:ext>
            </a:extLst>
          </p:cNvPr>
          <p:cNvSpPr/>
          <p:nvPr userDrawn="1"/>
        </p:nvSpPr>
        <p:spPr>
          <a:xfrm>
            <a:off x="3019044" y="1583026"/>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55960"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28" name="Text Placeholder 26">
            <a:extLst>
              <a:ext uri="{FF2B5EF4-FFF2-40B4-BE49-F238E27FC236}">
                <a16:creationId xmlns:a16="http://schemas.microsoft.com/office/drawing/2014/main" id="{D0525F80-1CD7-406E-A2B0-ACB0CD78A32C}"/>
              </a:ext>
            </a:extLst>
          </p:cNvPr>
          <p:cNvSpPr>
            <a:spLocks noGrp="1"/>
          </p:cNvSpPr>
          <p:nvPr>
            <p:ph type="body" sz="quarter" idx="20"/>
          </p:nvPr>
        </p:nvSpPr>
        <p:spPr>
          <a:xfrm>
            <a:off x="811311"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p:nvPr>
        </p:nvSpPr>
        <p:spPr>
          <a:xfrm>
            <a:off x="5973985"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grpSp>
        <p:nvGrpSpPr>
          <p:cNvPr id="41" name="Graphic 39">
            <a:extLst>
              <a:ext uri="{FF2B5EF4-FFF2-40B4-BE49-F238E27FC236}">
                <a16:creationId xmlns:a16="http://schemas.microsoft.com/office/drawing/2014/main" id="{F4C9083C-573A-4951-8064-8A2074E45857}"/>
              </a:ext>
            </a:extLst>
          </p:cNvPr>
          <p:cNvGrpSpPr/>
          <p:nvPr/>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E24D028E-B0C2-46BA-B6A7-734B26FEA98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1FD2C3DF-070C-48BB-8EC1-3FE31FCD20DC}"/>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F503CC8C-61AD-4DAB-B26E-509EA44669D4}"/>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8BB58BBD-BF4B-44A6-A2C8-AF1BE81D516E}"/>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602EAB3F-89ED-4532-AC15-8D6D0DE40EEB}"/>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14D3737-C4D1-46DE-A197-29A638CA1F3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2012861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BE8D45D-1E08-4F59-96CC-EA53D7CA6AB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8E968353-82DA-42A2-88B6-AEFCF124AF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5642753" y="1474969"/>
            <a:ext cx="4395258" cy="676275"/>
          </a:xfrm>
        </p:spPr>
        <p:txBody>
          <a:bodyPr anchor="b">
            <a:normAutofit/>
          </a:bodyPr>
          <a:lstStyle>
            <a:lvl1pPr algn="l">
              <a:defRPr sz="4000"/>
            </a:lvl1pPr>
          </a:lstStyle>
          <a:p>
            <a:r>
              <a:rPr lang="en-US" dirty="0"/>
              <a:t>CHART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5649889" y="2592569"/>
            <a:ext cx="5630885" cy="70167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26385"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30%</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hasCustomPrompt="1"/>
          </p:nvPr>
        </p:nvSpPr>
        <p:spPr>
          <a:xfrm>
            <a:off x="6126386"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3" name="Text Placeholder 2">
            <a:extLst>
              <a:ext uri="{FF2B5EF4-FFF2-40B4-BE49-F238E27FC236}">
                <a16:creationId xmlns:a16="http://schemas.microsoft.com/office/drawing/2014/main" id="{E9080FED-3BFC-4CCC-8B5A-A2942CA5CF36}"/>
              </a:ext>
            </a:extLst>
          </p:cNvPr>
          <p:cNvSpPr>
            <a:spLocks noGrp="1"/>
          </p:cNvSpPr>
          <p:nvPr>
            <p:ph type="body" idx="22" hasCustomPrompt="1"/>
          </p:nvPr>
        </p:nvSpPr>
        <p:spPr>
          <a:xfrm>
            <a:off x="6126410"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25" name="Text Placeholder 26">
            <a:extLst>
              <a:ext uri="{FF2B5EF4-FFF2-40B4-BE49-F238E27FC236}">
                <a16:creationId xmlns:a16="http://schemas.microsoft.com/office/drawing/2014/main" id="{E7EC8229-D712-4FD1-990B-9212FC211A9B}"/>
              </a:ext>
            </a:extLst>
          </p:cNvPr>
          <p:cNvSpPr>
            <a:spLocks noGrp="1"/>
          </p:cNvSpPr>
          <p:nvPr>
            <p:ph type="body" sz="quarter" idx="23" hasCustomPrompt="1"/>
          </p:nvPr>
        </p:nvSpPr>
        <p:spPr>
          <a:xfrm>
            <a:off x="6126411"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7" name="Text Placeholder 2">
            <a:extLst>
              <a:ext uri="{FF2B5EF4-FFF2-40B4-BE49-F238E27FC236}">
                <a16:creationId xmlns:a16="http://schemas.microsoft.com/office/drawing/2014/main" id="{27341020-DCB7-4CC5-BE55-AAAF421822ED}"/>
              </a:ext>
            </a:extLst>
          </p:cNvPr>
          <p:cNvSpPr>
            <a:spLocks noGrp="1"/>
          </p:cNvSpPr>
          <p:nvPr>
            <p:ph type="body" idx="24" hasCustomPrompt="1"/>
          </p:nvPr>
        </p:nvSpPr>
        <p:spPr>
          <a:xfrm>
            <a:off x="8065899"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25%</a:t>
            </a:r>
          </a:p>
        </p:txBody>
      </p:sp>
      <p:sp>
        <p:nvSpPr>
          <p:cNvPr id="29" name="Text Placeholder 26">
            <a:extLst>
              <a:ext uri="{FF2B5EF4-FFF2-40B4-BE49-F238E27FC236}">
                <a16:creationId xmlns:a16="http://schemas.microsoft.com/office/drawing/2014/main" id="{B1896019-AE20-47E2-AA66-ED9D16B2DAF7}"/>
              </a:ext>
            </a:extLst>
          </p:cNvPr>
          <p:cNvSpPr>
            <a:spLocks noGrp="1"/>
          </p:cNvSpPr>
          <p:nvPr>
            <p:ph type="body" sz="quarter" idx="25" hasCustomPrompt="1"/>
          </p:nvPr>
        </p:nvSpPr>
        <p:spPr>
          <a:xfrm>
            <a:off x="8065900"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2" name="Text Placeholder 2">
            <a:extLst>
              <a:ext uri="{FF2B5EF4-FFF2-40B4-BE49-F238E27FC236}">
                <a16:creationId xmlns:a16="http://schemas.microsoft.com/office/drawing/2014/main" id="{212C49D2-92E0-4567-8BD4-9B8FC0536701}"/>
              </a:ext>
            </a:extLst>
          </p:cNvPr>
          <p:cNvSpPr>
            <a:spLocks noGrp="1"/>
          </p:cNvSpPr>
          <p:nvPr>
            <p:ph type="body" idx="26" hasCustomPrompt="1"/>
          </p:nvPr>
        </p:nvSpPr>
        <p:spPr>
          <a:xfrm>
            <a:off x="8065924"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33" name="Text Placeholder 26">
            <a:extLst>
              <a:ext uri="{FF2B5EF4-FFF2-40B4-BE49-F238E27FC236}">
                <a16:creationId xmlns:a16="http://schemas.microsoft.com/office/drawing/2014/main" id="{6B5DA211-72E1-4B00-AA61-980CE5A34565}"/>
              </a:ext>
            </a:extLst>
          </p:cNvPr>
          <p:cNvSpPr>
            <a:spLocks noGrp="1"/>
          </p:cNvSpPr>
          <p:nvPr>
            <p:ph type="body" sz="quarter" idx="27" hasCustomPrompt="1"/>
          </p:nvPr>
        </p:nvSpPr>
        <p:spPr>
          <a:xfrm>
            <a:off x="8065925"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5" name="Text Placeholder 2">
            <a:extLst>
              <a:ext uri="{FF2B5EF4-FFF2-40B4-BE49-F238E27FC236}">
                <a16:creationId xmlns:a16="http://schemas.microsoft.com/office/drawing/2014/main" id="{A7CF7C63-619A-46EE-AF36-FCA26441A064}"/>
              </a:ext>
            </a:extLst>
          </p:cNvPr>
          <p:cNvSpPr>
            <a:spLocks noGrp="1"/>
          </p:cNvSpPr>
          <p:nvPr>
            <p:ph type="body" idx="28" hasCustomPrompt="1"/>
          </p:nvPr>
        </p:nvSpPr>
        <p:spPr>
          <a:xfrm>
            <a:off x="10005413"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20%</a:t>
            </a:r>
          </a:p>
        </p:txBody>
      </p:sp>
      <p:sp>
        <p:nvSpPr>
          <p:cNvPr id="36" name="Text Placeholder 26">
            <a:extLst>
              <a:ext uri="{FF2B5EF4-FFF2-40B4-BE49-F238E27FC236}">
                <a16:creationId xmlns:a16="http://schemas.microsoft.com/office/drawing/2014/main" id="{92E0EA61-C10D-4760-B03F-F27BCF1FC24C}"/>
              </a:ext>
            </a:extLst>
          </p:cNvPr>
          <p:cNvSpPr>
            <a:spLocks noGrp="1"/>
          </p:cNvSpPr>
          <p:nvPr>
            <p:ph type="body" sz="quarter" idx="29" hasCustomPrompt="1"/>
          </p:nvPr>
        </p:nvSpPr>
        <p:spPr>
          <a:xfrm>
            <a:off x="10005414"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8" name="Text Placeholder 2">
            <a:extLst>
              <a:ext uri="{FF2B5EF4-FFF2-40B4-BE49-F238E27FC236}">
                <a16:creationId xmlns:a16="http://schemas.microsoft.com/office/drawing/2014/main" id="{1A3A14FA-D9E9-4000-B30C-14CADBFE48F6}"/>
              </a:ext>
            </a:extLst>
          </p:cNvPr>
          <p:cNvSpPr>
            <a:spLocks noGrp="1"/>
          </p:cNvSpPr>
          <p:nvPr>
            <p:ph type="body" idx="30" hasCustomPrompt="1"/>
          </p:nvPr>
        </p:nvSpPr>
        <p:spPr>
          <a:xfrm>
            <a:off x="10005438"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5%</a:t>
            </a:r>
          </a:p>
        </p:txBody>
      </p:sp>
      <p:sp>
        <p:nvSpPr>
          <p:cNvPr id="39" name="Text Placeholder 26">
            <a:extLst>
              <a:ext uri="{FF2B5EF4-FFF2-40B4-BE49-F238E27FC236}">
                <a16:creationId xmlns:a16="http://schemas.microsoft.com/office/drawing/2014/main" id="{0FBCB607-92E0-4206-871B-10CAEB3377B3}"/>
              </a:ext>
            </a:extLst>
          </p:cNvPr>
          <p:cNvSpPr>
            <a:spLocks noGrp="1"/>
          </p:cNvSpPr>
          <p:nvPr>
            <p:ph type="body" sz="quarter" idx="31" hasCustomPrompt="1"/>
          </p:nvPr>
        </p:nvSpPr>
        <p:spPr>
          <a:xfrm>
            <a:off x="10005439"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19" name="Chart Placeholder 18">
            <a:extLst>
              <a:ext uri="{FF2B5EF4-FFF2-40B4-BE49-F238E27FC236}">
                <a16:creationId xmlns:a16="http://schemas.microsoft.com/office/drawing/2014/main" id="{08CD548A-F4DA-41C7-BC55-620C696D5A6A}"/>
              </a:ext>
            </a:extLst>
          </p:cNvPr>
          <p:cNvSpPr>
            <a:spLocks noGrp="1"/>
          </p:cNvSpPr>
          <p:nvPr>
            <p:ph type="chart" sz="quarter" idx="32"/>
          </p:nvPr>
        </p:nvSpPr>
        <p:spPr>
          <a:xfrm>
            <a:off x="911225" y="908050"/>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chart</a:t>
            </a:r>
            <a:endParaRPr lang="ru-RU" dirty="0"/>
          </a:p>
        </p:txBody>
      </p:sp>
      <p:grpSp>
        <p:nvGrpSpPr>
          <p:cNvPr id="41" name="Graphic 39">
            <a:extLst>
              <a:ext uri="{FF2B5EF4-FFF2-40B4-BE49-F238E27FC236}">
                <a16:creationId xmlns:a16="http://schemas.microsoft.com/office/drawing/2014/main" id="{D0A213E0-4DC9-4F6A-98B8-21DE9AE2D9B0}"/>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24312820-32BB-4DFC-B775-2031DE03F33E}"/>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F9B4581F-B122-40B8-BE37-64894A713B38}"/>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C7CF8C75-A610-43BA-923F-335A6051357D}"/>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56793F9B-5B71-414E-9CB2-2B76F8308871}"/>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9807DE94-0E8D-4E1B-A7D2-E0F91AF2E54C}"/>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BC592BA-C191-49B5-8F41-8E14CFFDAC4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0">
            <a:extLst>
              <a:ext uri="{FF2B5EF4-FFF2-40B4-BE49-F238E27FC236}">
                <a16:creationId xmlns:a16="http://schemas.microsoft.com/office/drawing/2014/main" id="{33AA43FA-C2DC-406C-BFE6-A2A804112236}"/>
              </a:ext>
            </a:extLst>
          </p:cNvPr>
          <p:cNvSpPr/>
          <p:nvPr/>
        </p:nvSpPr>
        <p:spPr>
          <a:xfrm>
            <a:off x="5731819" y="2267879"/>
            <a:ext cx="3016875" cy="165305"/>
          </a:xfrm>
          <a:custGeom>
            <a:avLst/>
            <a:gdLst>
              <a:gd name="connsiteX0" fmla="*/ 2957222 w 3016875"/>
              <a:gd name="connsiteY0" fmla="*/ 159503 h 165304"/>
              <a:gd name="connsiteX1" fmla="*/ 71329 w 3016875"/>
              <a:gd name="connsiteY1" fmla="*/ 159503 h 165304"/>
              <a:gd name="connsiteX2" fmla="*/ 9059 w 3016875"/>
              <a:gd name="connsiteY2" fmla="*/ 84480 h 165304"/>
              <a:gd name="connsiteX3" fmla="*/ 9059 w 3016875"/>
              <a:gd name="connsiteY3" fmla="*/ 84480 h 165304"/>
              <a:gd name="connsiteX4" fmla="*/ 71329 w 3016875"/>
              <a:gd name="connsiteY4" fmla="*/ 10729 h 165304"/>
              <a:gd name="connsiteX5" fmla="*/ 2956149 w 3016875"/>
              <a:gd name="connsiteY5" fmla="*/ 10729 h 165304"/>
              <a:gd name="connsiteX6" fmla="*/ 3018419 w 3016875"/>
              <a:gd name="connsiteY6" fmla="*/ 84480 h 165304"/>
              <a:gd name="connsiteX7" fmla="*/ 3018419 w 3016875"/>
              <a:gd name="connsiteY7" fmla="*/ 84480 h 165304"/>
              <a:gd name="connsiteX8" fmla="*/ 2957222 w 3016875"/>
              <a:gd name="connsiteY8" fmla="*/ 159503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6875" h="165304">
                <a:moveTo>
                  <a:pt x="2957222" y="159503"/>
                </a:moveTo>
                <a:lnTo>
                  <a:pt x="71329" y="159503"/>
                </a:lnTo>
                <a:cubicBezTo>
                  <a:pt x="36973" y="159503"/>
                  <a:pt x="9059" y="125171"/>
                  <a:pt x="9059" y="84480"/>
                </a:cubicBezTo>
                <a:lnTo>
                  <a:pt x="9059" y="84480"/>
                </a:lnTo>
                <a:cubicBezTo>
                  <a:pt x="9059" y="43790"/>
                  <a:pt x="36973" y="10729"/>
                  <a:pt x="71329" y="10729"/>
                </a:cubicBezTo>
                <a:lnTo>
                  <a:pt x="2956149" y="10729"/>
                </a:lnTo>
                <a:cubicBezTo>
                  <a:pt x="2990505" y="10729"/>
                  <a:pt x="3018419" y="43790"/>
                  <a:pt x="3018419" y="84480"/>
                </a:cubicBezTo>
                <a:lnTo>
                  <a:pt x="3018419" y="84480"/>
                </a:lnTo>
                <a:cubicBezTo>
                  <a:pt x="3019492" y="125171"/>
                  <a:pt x="2991578" y="159503"/>
                  <a:pt x="2957222" y="159503"/>
                </a:cubicBezTo>
                <a:close/>
              </a:path>
            </a:pathLst>
          </a:custGeom>
          <a:gradFill>
            <a:gsLst>
              <a:gs pos="0">
                <a:schemeClr val="accent1"/>
              </a:gs>
              <a:gs pos="100000">
                <a:schemeClr val="accent3"/>
              </a:gs>
            </a:gsLst>
            <a:lin ang="0" scaled="1"/>
          </a:gradFill>
          <a:ln w="10716" cap="flat">
            <a:noFill/>
            <a:prstDash val="solid"/>
            <a:miter/>
          </a:ln>
        </p:spPr>
        <p:txBody>
          <a:bodyPr rtlCol="0" anchor="ctr"/>
          <a:lstStyle/>
          <a:p>
            <a:endParaRPr lang="ru-RU" dirty="0"/>
          </a:p>
        </p:txBody>
      </p:sp>
    </p:spTree>
    <p:extLst>
      <p:ext uri="{BB962C8B-B14F-4D97-AF65-F5344CB8AC3E}">
        <p14:creationId xmlns:p14="http://schemas.microsoft.com/office/powerpoint/2010/main" val="137623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52" name="Oval 51">
            <a:extLst>
              <a:ext uri="{FF2B5EF4-FFF2-40B4-BE49-F238E27FC236}">
                <a16:creationId xmlns:a16="http://schemas.microsoft.com/office/drawing/2014/main" id="{F21AF1E2-466C-487E-86AF-CA6FFFCA272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3" name="Graphic 12">
            <a:extLst>
              <a:ext uri="{FF2B5EF4-FFF2-40B4-BE49-F238E27FC236}">
                <a16:creationId xmlns:a16="http://schemas.microsoft.com/office/drawing/2014/main" id="{531F1BC1-79BD-45BA-B27E-7A2C62A65EC9}"/>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11744" y="2134675"/>
            <a:ext cx="3403308" cy="676275"/>
          </a:xfrm>
        </p:spPr>
        <p:txBody>
          <a:bodyPr anchor="b">
            <a:normAutofit/>
          </a:bodyPr>
          <a:lstStyle>
            <a:lvl1pPr algn="l">
              <a:defRPr sz="4000"/>
            </a:lvl1pPr>
          </a:lstStyle>
          <a:p>
            <a:r>
              <a:rPr lang="en-US" dirty="0"/>
              <a:t>TABLE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09405" y="3252275"/>
            <a:ext cx="3396171" cy="1846732"/>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18" name="Table Placeholder 17">
            <a:extLst>
              <a:ext uri="{FF2B5EF4-FFF2-40B4-BE49-F238E27FC236}">
                <a16:creationId xmlns:a16="http://schemas.microsoft.com/office/drawing/2014/main" id="{3AF64257-E00C-4FE5-925B-A78911D1D2B9}"/>
              </a:ext>
            </a:extLst>
          </p:cNvPr>
          <p:cNvSpPr>
            <a:spLocks noGrp="1"/>
          </p:cNvSpPr>
          <p:nvPr>
            <p:ph type="tbl" sz="quarter" idx="17"/>
          </p:nvPr>
        </p:nvSpPr>
        <p:spPr>
          <a:xfrm>
            <a:off x="4724400" y="1493214"/>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table</a:t>
            </a:r>
            <a:endParaRPr lang="ru-RU" dirty="0"/>
          </a:p>
        </p:txBody>
      </p:sp>
      <p:grpSp>
        <p:nvGrpSpPr>
          <p:cNvPr id="45" name="Graphic 39">
            <a:extLst>
              <a:ext uri="{FF2B5EF4-FFF2-40B4-BE49-F238E27FC236}">
                <a16:creationId xmlns:a16="http://schemas.microsoft.com/office/drawing/2014/main" id="{2B29CFAD-7DFA-43C8-BC78-F666303C4A65}"/>
              </a:ext>
            </a:extLst>
          </p:cNvPr>
          <p:cNvGrpSpPr/>
          <p:nvPr userDrawn="1"/>
        </p:nvGrpSpPr>
        <p:grpSpPr>
          <a:xfrm flipH="1">
            <a:off x="-3477" y="0"/>
            <a:ext cx="2188800" cy="1933794"/>
            <a:chOff x="10003200" y="0"/>
            <a:chExt cx="2188800" cy="1933794"/>
          </a:xfrm>
        </p:grpSpPr>
        <p:sp>
          <p:nvSpPr>
            <p:cNvPr id="46" name="Freeform: Shape 45">
              <a:extLst>
                <a:ext uri="{FF2B5EF4-FFF2-40B4-BE49-F238E27FC236}">
                  <a16:creationId xmlns:a16="http://schemas.microsoft.com/office/drawing/2014/main" id="{7709766F-07C2-47E0-94AE-482595B63D17}"/>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29F02ED7-2803-4FC7-8D17-DB9AF81B2257}"/>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8" name="Freeform: Shape 47">
              <a:extLst>
                <a:ext uri="{FF2B5EF4-FFF2-40B4-BE49-F238E27FC236}">
                  <a16:creationId xmlns:a16="http://schemas.microsoft.com/office/drawing/2014/main" id="{6715C276-3245-4E87-976F-10DC35AF0E89}"/>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9" name="Freeform: Shape 48">
              <a:extLst>
                <a:ext uri="{FF2B5EF4-FFF2-40B4-BE49-F238E27FC236}">
                  <a16:creationId xmlns:a16="http://schemas.microsoft.com/office/drawing/2014/main" id="{4D4F9402-D548-4465-B31D-5C89E49D8F2D}"/>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50" name="Freeform: Shape 49">
              <a:extLst>
                <a:ext uri="{FF2B5EF4-FFF2-40B4-BE49-F238E27FC236}">
                  <a16:creationId xmlns:a16="http://schemas.microsoft.com/office/drawing/2014/main" id="{64C16800-96DF-4B5C-B15B-EB27E1475EB3}"/>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51" name="Freeform: Shape 50">
              <a:extLst>
                <a:ext uri="{FF2B5EF4-FFF2-40B4-BE49-F238E27FC236}">
                  <a16:creationId xmlns:a16="http://schemas.microsoft.com/office/drawing/2014/main" id="{AE9DBF7F-0A02-4C85-A28D-3C88C66B3486}"/>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4">
            <a:extLst>
              <a:ext uri="{FF2B5EF4-FFF2-40B4-BE49-F238E27FC236}">
                <a16:creationId xmlns:a16="http://schemas.microsoft.com/office/drawing/2014/main" id="{A1820133-6B1B-4297-8A79-2E89B2C7199B}"/>
              </a:ext>
            </a:extLst>
          </p:cNvPr>
          <p:cNvSpPr/>
          <p:nvPr/>
        </p:nvSpPr>
        <p:spPr>
          <a:xfrm>
            <a:off x="895660" y="2912161"/>
            <a:ext cx="2781900" cy="165305"/>
          </a:xfrm>
          <a:custGeom>
            <a:avLst/>
            <a:gdLst>
              <a:gd name="connsiteX0" fmla="*/ 2726257 w 2781900"/>
              <a:gd name="connsiteY0" fmla="*/ 158686 h 165304"/>
              <a:gd name="connsiteX1" fmla="*/ 65137 w 2781900"/>
              <a:gd name="connsiteY1" fmla="*/ 158686 h 165304"/>
              <a:gd name="connsiteX2" fmla="*/ 7717 w 2781900"/>
              <a:gd name="connsiteY2" fmla="*/ 83663 h 165304"/>
              <a:gd name="connsiteX3" fmla="*/ 7717 w 2781900"/>
              <a:gd name="connsiteY3" fmla="*/ 83663 h 165304"/>
              <a:gd name="connsiteX4" fmla="*/ 65137 w 2781900"/>
              <a:gd name="connsiteY4" fmla="*/ 9911 h 165304"/>
              <a:gd name="connsiteX5" fmla="*/ 2725267 w 2781900"/>
              <a:gd name="connsiteY5" fmla="*/ 9911 h 165304"/>
              <a:gd name="connsiteX6" fmla="*/ 2782687 w 2781900"/>
              <a:gd name="connsiteY6" fmla="*/ 83663 h 165304"/>
              <a:gd name="connsiteX7" fmla="*/ 2782687 w 2781900"/>
              <a:gd name="connsiteY7" fmla="*/ 83663 h 165304"/>
              <a:gd name="connsiteX8" fmla="*/ 2726257 w 2781900"/>
              <a:gd name="connsiteY8" fmla="*/ 158686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1900" h="165304">
                <a:moveTo>
                  <a:pt x="2726257" y="158686"/>
                </a:moveTo>
                <a:lnTo>
                  <a:pt x="65137" y="158686"/>
                </a:lnTo>
                <a:cubicBezTo>
                  <a:pt x="33457" y="158686"/>
                  <a:pt x="7717" y="124353"/>
                  <a:pt x="7717" y="83663"/>
                </a:cubicBezTo>
                <a:lnTo>
                  <a:pt x="7717" y="83663"/>
                </a:lnTo>
                <a:cubicBezTo>
                  <a:pt x="7717" y="42972"/>
                  <a:pt x="33457" y="9911"/>
                  <a:pt x="65137" y="9911"/>
                </a:cubicBezTo>
                <a:lnTo>
                  <a:pt x="2725267" y="9911"/>
                </a:lnTo>
                <a:cubicBezTo>
                  <a:pt x="2756947" y="9911"/>
                  <a:pt x="2782687" y="42972"/>
                  <a:pt x="2782687" y="83663"/>
                </a:cubicBezTo>
                <a:lnTo>
                  <a:pt x="2782687" y="83663"/>
                </a:lnTo>
                <a:cubicBezTo>
                  <a:pt x="2783677" y="124353"/>
                  <a:pt x="2757937" y="158686"/>
                  <a:pt x="2726257" y="158686"/>
                </a:cubicBezTo>
                <a:close/>
              </a:path>
            </a:pathLst>
          </a:custGeom>
          <a:gradFill>
            <a:gsLst>
              <a:gs pos="0">
                <a:schemeClr val="accent1"/>
              </a:gs>
              <a:gs pos="100000">
                <a:schemeClr val="accent3"/>
              </a:gs>
            </a:gsLst>
            <a:lin ang="0" scaled="1"/>
          </a:gradFill>
          <a:ln w="9899" cap="flat">
            <a:noFill/>
            <a:prstDash val="solid"/>
            <a:miter/>
          </a:ln>
        </p:spPr>
        <p:txBody>
          <a:bodyPr rtlCol="0" anchor="ctr"/>
          <a:lstStyle/>
          <a:p>
            <a:endParaRPr lang="ru-RU" dirty="0"/>
          </a:p>
        </p:txBody>
      </p:sp>
    </p:spTree>
    <p:extLst>
      <p:ext uri="{BB962C8B-B14F-4D97-AF65-F5344CB8AC3E}">
        <p14:creationId xmlns:p14="http://schemas.microsoft.com/office/powerpoint/2010/main" val="29027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51" name="Picture Placeholder 50">
            <a:extLst>
              <a:ext uri="{FF2B5EF4-FFF2-40B4-BE49-F238E27FC236}">
                <a16:creationId xmlns:a16="http://schemas.microsoft.com/office/drawing/2014/main" id="{3767FEE9-DC75-4465-BA6B-06E00CF6A27B}"/>
              </a:ext>
            </a:extLst>
          </p:cNvPr>
          <p:cNvSpPr>
            <a:spLocks noGrp="1"/>
          </p:cNvSpPr>
          <p:nvPr>
            <p:ph type="pic" sz="quarter" idx="17"/>
          </p:nvPr>
        </p:nvSpPr>
        <p:spPr>
          <a:xfrm>
            <a:off x="0" y="1"/>
            <a:ext cx="12190660" cy="5569499"/>
          </a:xfrm>
          <a:custGeom>
            <a:avLst/>
            <a:gdLst>
              <a:gd name="connsiteX0" fmla="*/ 0 w 12190660"/>
              <a:gd name="connsiteY0" fmla="*/ 0 h 5569499"/>
              <a:gd name="connsiteX1" fmla="*/ 10154649 w 12190660"/>
              <a:gd name="connsiteY1" fmla="*/ 0 h 5569499"/>
              <a:gd name="connsiteX2" fmla="*/ 7708389 w 12190660"/>
              <a:gd name="connsiteY2" fmla="*/ 1206619 h 5569499"/>
              <a:gd name="connsiteX3" fmla="*/ 7464525 w 12190660"/>
              <a:gd name="connsiteY3" fmla="*/ 1403488 h 5569499"/>
              <a:gd name="connsiteX4" fmla="*/ 7401019 w 12190660"/>
              <a:gd name="connsiteY4" fmla="*/ 1973774 h 5569499"/>
              <a:gd name="connsiteX5" fmla="*/ 7409910 w 12190660"/>
              <a:gd name="connsiteY5" fmla="*/ 1991556 h 5569499"/>
              <a:gd name="connsiteX6" fmla="*/ 7600428 w 12190660"/>
              <a:gd name="connsiteY6" fmla="*/ 2204937 h 5569499"/>
              <a:gd name="connsiteX7" fmla="*/ 7891287 w 12190660"/>
              <a:gd name="connsiteY7" fmla="*/ 2295116 h 5569499"/>
              <a:gd name="connsiteX8" fmla="*/ 8205008 w 12190660"/>
              <a:gd name="connsiteY8" fmla="*/ 2213828 h 5569499"/>
              <a:gd name="connsiteX9" fmla="*/ 12190660 w 12190660"/>
              <a:gd name="connsiteY9" fmla="*/ 248944 h 5569499"/>
              <a:gd name="connsiteX10" fmla="*/ 12190660 w 12190660"/>
              <a:gd name="connsiteY10" fmla="*/ 449624 h 5569499"/>
              <a:gd name="connsiteX11" fmla="*/ 10261340 w 12190660"/>
              <a:gd name="connsiteY11" fmla="*/ 1400948 h 5569499"/>
              <a:gd name="connsiteX12" fmla="*/ 9931108 w 12190660"/>
              <a:gd name="connsiteY12" fmla="*/ 1680375 h 5569499"/>
              <a:gd name="connsiteX13" fmla="*/ 9879032 w 12190660"/>
              <a:gd name="connsiteY13" fmla="*/ 2528819 h 5569499"/>
              <a:gd name="connsiteX14" fmla="*/ 9893004 w 12190660"/>
              <a:gd name="connsiteY14" fmla="*/ 2556762 h 5569499"/>
              <a:gd name="connsiteX15" fmla="*/ 10172431 w 12190660"/>
              <a:gd name="connsiteY15" fmla="*/ 2886994 h 5569499"/>
              <a:gd name="connsiteX16" fmla="*/ 10618245 w 12190660"/>
              <a:gd name="connsiteY16" fmla="*/ 3041950 h 5569499"/>
              <a:gd name="connsiteX17" fmla="*/ 11019604 w 12190660"/>
              <a:gd name="connsiteY17" fmla="*/ 2939069 h 5569499"/>
              <a:gd name="connsiteX18" fmla="*/ 12190660 w 12190660"/>
              <a:gd name="connsiteY18" fmla="*/ 2362433 h 5569499"/>
              <a:gd name="connsiteX19" fmla="*/ 12190660 w 12190660"/>
              <a:gd name="connsiteY19" fmla="*/ 5569499 h 5569499"/>
              <a:gd name="connsiteX20" fmla="*/ 0 w 12190660"/>
              <a:gd name="connsiteY20" fmla="*/ 5569499 h 5569499"/>
              <a:gd name="connsiteX21" fmla="*/ 0 w 12190660"/>
              <a:gd name="connsiteY21" fmla="*/ 4872200 h 5569499"/>
              <a:gd name="connsiteX22" fmla="*/ 1553363 w 12190660"/>
              <a:gd name="connsiteY22" fmla="*/ 4107584 h 5569499"/>
              <a:gd name="connsiteX23" fmla="*/ 1698157 w 12190660"/>
              <a:gd name="connsiteY23" fmla="*/ 3842128 h 5569499"/>
              <a:gd name="connsiteX24" fmla="*/ 1695617 w 12190660"/>
              <a:gd name="connsiteY24" fmla="*/ 3835778 h 5569499"/>
              <a:gd name="connsiteX25" fmla="*/ 1693077 w 12190660"/>
              <a:gd name="connsiteY25" fmla="*/ 3831968 h 5569499"/>
              <a:gd name="connsiteX26" fmla="*/ 2488175 w 12190660"/>
              <a:gd name="connsiteY26" fmla="*/ 3439499 h 5569499"/>
              <a:gd name="connsiteX27" fmla="*/ 2795545 w 12190660"/>
              <a:gd name="connsiteY27" fmla="*/ 2672343 h 5569499"/>
              <a:gd name="connsiteX28" fmla="*/ 2786654 w 12190660"/>
              <a:gd name="connsiteY28" fmla="*/ 2654561 h 5569499"/>
              <a:gd name="connsiteX29" fmla="*/ 1991556 w 12190660"/>
              <a:gd name="connsiteY29" fmla="*/ 2432290 h 5569499"/>
              <a:gd name="connsiteX30" fmla="*/ 0 w 12190660"/>
              <a:gd name="connsiteY30" fmla="*/ 3414096 h 556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90660" h="5569499">
                <a:moveTo>
                  <a:pt x="0" y="0"/>
                </a:moveTo>
                <a:lnTo>
                  <a:pt x="10154649" y="0"/>
                </a:lnTo>
                <a:lnTo>
                  <a:pt x="7708389" y="1206619"/>
                </a:lnTo>
                <a:cubicBezTo>
                  <a:pt x="7703308" y="1210429"/>
                  <a:pt x="7569945" y="1276476"/>
                  <a:pt x="7464525" y="1403488"/>
                </a:cubicBezTo>
                <a:cubicBezTo>
                  <a:pt x="7365455" y="1522880"/>
                  <a:pt x="7275276" y="1718479"/>
                  <a:pt x="7401019" y="1973774"/>
                </a:cubicBezTo>
                <a:lnTo>
                  <a:pt x="7409910" y="1991556"/>
                </a:lnTo>
                <a:cubicBezTo>
                  <a:pt x="7412449" y="1996637"/>
                  <a:pt x="7472145" y="2117298"/>
                  <a:pt x="7600428" y="2204937"/>
                </a:cubicBezTo>
                <a:cubicBezTo>
                  <a:pt x="7669015" y="2251932"/>
                  <a:pt x="7766815" y="2295116"/>
                  <a:pt x="7891287" y="2295116"/>
                </a:cubicBezTo>
                <a:cubicBezTo>
                  <a:pt x="7981466" y="2295116"/>
                  <a:pt x="8085616" y="2272254"/>
                  <a:pt x="8205008" y="2213828"/>
                </a:cubicBezTo>
                <a:lnTo>
                  <a:pt x="12190660" y="248944"/>
                </a:lnTo>
                <a:lnTo>
                  <a:pt x="12190660" y="449624"/>
                </a:lnTo>
                <a:lnTo>
                  <a:pt x="10261340" y="1400948"/>
                </a:lnTo>
                <a:cubicBezTo>
                  <a:pt x="10253719" y="1404758"/>
                  <a:pt x="10070821" y="1496207"/>
                  <a:pt x="9931108" y="1680375"/>
                </a:cubicBezTo>
                <a:cubicBezTo>
                  <a:pt x="9801555" y="1853112"/>
                  <a:pt x="9687243" y="2138891"/>
                  <a:pt x="9879032" y="2528819"/>
                </a:cubicBezTo>
                <a:lnTo>
                  <a:pt x="9893004" y="2556762"/>
                </a:lnTo>
                <a:cubicBezTo>
                  <a:pt x="9896814" y="2564382"/>
                  <a:pt x="9988263" y="2747281"/>
                  <a:pt x="10172431" y="2886994"/>
                </a:cubicBezTo>
                <a:cubicBezTo>
                  <a:pt x="10277852" y="2967012"/>
                  <a:pt x="10427726" y="3041950"/>
                  <a:pt x="10618245" y="3041950"/>
                </a:cubicBezTo>
                <a:cubicBezTo>
                  <a:pt x="10736366" y="3041950"/>
                  <a:pt x="10869730" y="3012737"/>
                  <a:pt x="11019604" y="2939069"/>
                </a:cubicBezTo>
                <a:lnTo>
                  <a:pt x="12190660" y="2362433"/>
                </a:lnTo>
                <a:lnTo>
                  <a:pt x="12190660" y="5569499"/>
                </a:lnTo>
                <a:lnTo>
                  <a:pt x="0" y="5569499"/>
                </a:lnTo>
                <a:lnTo>
                  <a:pt x="0" y="4872200"/>
                </a:lnTo>
                <a:lnTo>
                  <a:pt x="1553363" y="4107584"/>
                </a:lnTo>
                <a:cubicBezTo>
                  <a:pt x="1553363" y="4107584"/>
                  <a:pt x="1775635" y="3998354"/>
                  <a:pt x="1698157" y="3842128"/>
                </a:cubicBezTo>
                <a:lnTo>
                  <a:pt x="1695617" y="3835778"/>
                </a:lnTo>
                <a:cubicBezTo>
                  <a:pt x="1695617" y="3835778"/>
                  <a:pt x="1694347" y="3834508"/>
                  <a:pt x="1693077" y="3831968"/>
                </a:cubicBezTo>
                <a:lnTo>
                  <a:pt x="2488175" y="3439499"/>
                </a:lnTo>
                <a:cubicBezTo>
                  <a:pt x="2493255" y="3435688"/>
                  <a:pt x="3036869" y="3161341"/>
                  <a:pt x="2795545" y="2672343"/>
                </a:cubicBezTo>
                <a:lnTo>
                  <a:pt x="2786654" y="2654561"/>
                </a:lnTo>
                <a:cubicBezTo>
                  <a:pt x="2784114" y="2649481"/>
                  <a:pt x="2536440" y="2163023"/>
                  <a:pt x="1991556" y="2432290"/>
                </a:cubicBezTo>
                <a:lnTo>
                  <a:pt x="0" y="3414096"/>
                </a:ln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46" name="Freeform: Shape 45">
            <a:extLst>
              <a:ext uri="{FF2B5EF4-FFF2-40B4-BE49-F238E27FC236}">
                <a16:creationId xmlns:a16="http://schemas.microsoft.com/office/drawing/2014/main" id="{3A0902BC-58E0-4395-9D80-6CF5CA0FAAB0}"/>
              </a:ext>
            </a:extLst>
          </p:cNvPr>
          <p:cNvSpPr/>
          <p:nvPr/>
        </p:nvSpPr>
        <p:spPr>
          <a:xfrm>
            <a:off x="7345849" y="-12701"/>
            <a:ext cx="4851878" cy="2298926"/>
          </a:xfrm>
          <a:custGeom>
            <a:avLst/>
            <a:gdLst>
              <a:gd name="connsiteX0" fmla="*/ 4844811 w 4851877"/>
              <a:gd name="connsiteY0" fmla="*/ 12701 h 2298926"/>
              <a:gd name="connsiteX1" fmla="*/ 2851985 w 4851877"/>
              <a:gd name="connsiteY1" fmla="*/ 12701 h 2298926"/>
              <a:gd name="connsiteX2" fmla="*/ 371430 w 4851877"/>
              <a:gd name="connsiteY2" fmla="*/ 1235832 h 2298926"/>
              <a:gd name="connsiteX3" fmla="*/ 72951 w 4851877"/>
              <a:gd name="connsiteY3" fmla="*/ 1977585 h 2298926"/>
              <a:gd name="connsiteX4" fmla="*/ 81842 w 4851877"/>
              <a:gd name="connsiteY4" fmla="*/ 1995367 h 2298926"/>
              <a:gd name="connsiteX5" fmla="*/ 851538 w 4851877"/>
              <a:gd name="connsiteY5" fmla="*/ 2210018 h 2298926"/>
              <a:gd name="connsiteX6" fmla="*/ 4844811 w 4851877"/>
              <a:gd name="connsiteY6" fmla="*/ 240054 h 2298926"/>
              <a:gd name="connsiteX7" fmla="*/ 4844811 w 4851877"/>
              <a:gd name="connsiteY7" fmla="*/ 12701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98926">
                <a:moveTo>
                  <a:pt x="4844811" y="12701"/>
                </a:moveTo>
                <a:lnTo>
                  <a:pt x="2851985" y="12701"/>
                </a:lnTo>
                <a:lnTo>
                  <a:pt x="371430" y="1235832"/>
                </a:lnTo>
                <a:cubicBezTo>
                  <a:pt x="371430" y="1235832"/>
                  <a:pt x="-163292" y="1500018"/>
                  <a:pt x="72951" y="1977585"/>
                </a:cubicBezTo>
                <a:lnTo>
                  <a:pt x="81842" y="1995367"/>
                </a:lnTo>
                <a:cubicBezTo>
                  <a:pt x="81842" y="1995367"/>
                  <a:pt x="316815" y="2472934"/>
                  <a:pt x="851538" y="2210018"/>
                </a:cubicBezTo>
                <a:lnTo>
                  <a:pt x="4844811" y="240054"/>
                </a:lnTo>
                <a:lnTo>
                  <a:pt x="4844811" y="12701"/>
                </a:lnTo>
                <a:close/>
              </a:path>
            </a:pathLst>
          </a:custGeom>
          <a:solidFill>
            <a:schemeClr val="accent1"/>
          </a:solidFill>
          <a:ln w="12700" cap="flat">
            <a:noFill/>
            <a:prstDash val="solid"/>
            <a:miter/>
          </a:ln>
        </p:spPr>
        <p:txBody>
          <a:bodyPr rtlCol="0" anchor="ctr"/>
          <a:lstStyle/>
          <a:p>
            <a:endParaRPr lang="ru-RU"/>
          </a:p>
        </p:txBody>
      </p:sp>
      <p:sp>
        <p:nvSpPr>
          <p:cNvPr id="47" name="Freeform: Shape 46">
            <a:extLst>
              <a:ext uri="{FF2B5EF4-FFF2-40B4-BE49-F238E27FC236}">
                <a16:creationId xmlns:a16="http://schemas.microsoft.com/office/drawing/2014/main" id="{5DCE3DA5-C000-4DAD-8FCD-9A285AB48C83}"/>
              </a:ext>
            </a:extLst>
          </p:cNvPr>
          <p:cNvSpPr/>
          <p:nvPr/>
        </p:nvSpPr>
        <p:spPr>
          <a:xfrm>
            <a:off x="9782306" y="458515"/>
            <a:ext cx="2413238" cy="2578354"/>
          </a:xfrm>
          <a:custGeom>
            <a:avLst/>
            <a:gdLst>
              <a:gd name="connsiteX0" fmla="*/ 2408354 w 2413237"/>
              <a:gd name="connsiteY0" fmla="*/ 12701 h 2578353"/>
              <a:gd name="connsiteX1" fmla="*/ 487924 w 2413237"/>
              <a:gd name="connsiteY1" fmla="*/ 960215 h 2578353"/>
              <a:gd name="connsiteX2" fmla="*/ 113238 w 2413237"/>
              <a:gd name="connsiteY2" fmla="*/ 2062683 h 2578353"/>
              <a:gd name="connsiteX3" fmla="*/ 127209 w 2413237"/>
              <a:gd name="connsiteY3" fmla="*/ 2090626 h 2578353"/>
              <a:gd name="connsiteX4" fmla="*/ 1229678 w 2413237"/>
              <a:gd name="connsiteY4" fmla="*/ 2465313 h 2578353"/>
              <a:gd name="connsiteX5" fmla="*/ 2408354 w 2413237"/>
              <a:gd name="connsiteY5" fmla="*/ 1883595 h 2578353"/>
              <a:gd name="connsiteX6" fmla="*/ 2408354 w 2413237"/>
              <a:gd name="connsiteY6" fmla="*/ 12701 h 257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3">
                <a:moveTo>
                  <a:pt x="2408354" y="12701"/>
                </a:moveTo>
                <a:lnTo>
                  <a:pt x="487924" y="960215"/>
                </a:lnTo>
                <a:cubicBezTo>
                  <a:pt x="487924" y="960215"/>
                  <a:pt x="-250018" y="1324740"/>
                  <a:pt x="113238" y="2062683"/>
                </a:cubicBezTo>
                <a:lnTo>
                  <a:pt x="127209" y="2090626"/>
                </a:lnTo>
                <a:cubicBezTo>
                  <a:pt x="127209" y="2090626"/>
                  <a:pt x="491735" y="2828568"/>
                  <a:pt x="1229678" y="2465313"/>
                </a:cubicBezTo>
                <a:lnTo>
                  <a:pt x="2408354" y="1883595"/>
                </a:lnTo>
                <a:lnTo>
                  <a:pt x="2408354" y="12701"/>
                </a:lnTo>
                <a:close/>
              </a:path>
            </a:pathLst>
          </a:custGeom>
          <a:solidFill>
            <a:schemeClr val="accent3"/>
          </a:solidFill>
          <a:ln w="12700" cap="flat">
            <a:noFill/>
            <a:prstDash val="solid"/>
            <a:miter/>
          </a:ln>
        </p:spPr>
        <p:txBody>
          <a:bodyPr rtlCol="0" anchor="ctr"/>
          <a:lstStyle/>
          <a:p>
            <a:endParaRPr lang="ru-RU"/>
          </a:p>
        </p:txBody>
      </p:sp>
      <p:sp>
        <p:nvSpPr>
          <p:cNvPr id="45" name="Freeform: Shape 44">
            <a:extLst>
              <a:ext uri="{FF2B5EF4-FFF2-40B4-BE49-F238E27FC236}">
                <a16:creationId xmlns:a16="http://schemas.microsoft.com/office/drawing/2014/main" id="{EAE88C29-9AC8-4A6D-9141-98B2210C7466}"/>
              </a:ext>
            </a:extLst>
          </p:cNvPr>
          <p:cNvSpPr/>
          <p:nvPr/>
        </p:nvSpPr>
        <p:spPr>
          <a:xfrm>
            <a:off x="-12701" y="2355829"/>
            <a:ext cx="2857781" cy="2298926"/>
          </a:xfrm>
          <a:custGeom>
            <a:avLst/>
            <a:gdLst>
              <a:gd name="connsiteX0" fmla="*/ 2782844 w 2857781"/>
              <a:gd name="connsiteY0" fmla="*/ 306353 h 2298926"/>
              <a:gd name="connsiteX1" fmla="*/ 2013148 w 2857781"/>
              <a:gd name="connsiteY1" fmla="*/ 91702 h 2298926"/>
              <a:gd name="connsiteX2" fmla="*/ 12701 w 2857781"/>
              <a:gd name="connsiteY2" fmla="*/ 1078589 h 2298926"/>
              <a:gd name="connsiteX3" fmla="*/ 12701 w 2857781"/>
              <a:gd name="connsiteY3" fmla="*/ 2289019 h 2298926"/>
              <a:gd name="connsiteX4" fmla="*/ 2491985 w 2857781"/>
              <a:gd name="connsiteY4" fmla="*/ 1065888 h 2298926"/>
              <a:gd name="connsiteX5" fmla="*/ 2790465 w 2857781"/>
              <a:gd name="connsiteY5" fmla="*/ 324135 h 2298926"/>
              <a:gd name="connsiteX6" fmla="*/ 2782844 w 2857781"/>
              <a:gd name="connsiteY6" fmla="*/ 306353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781" h="2298926">
                <a:moveTo>
                  <a:pt x="2782844" y="306353"/>
                </a:moveTo>
                <a:cubicBezTo>
                  <a:pt x="2782844" y="306353"/>
                  <a:pt x="2547871" y="-171214"/>
                  <a:pt x="2013148" y="91702"/>
                </a:cubicBezTo>
                <a:lnTo>
                  <a:pt x="12701" y="1078589"/>
                </a:lnTo>
                <a:lnTo>
                  <a:pt x="12701" y="2289019"/>
                </a:lnTo>
                <a:lnTo>
                  <a:pt x="2491985" y="1065888"/>
                </a:lnTo>
                <a:cubicBezTo>
                  <a:pt x="2491985" y="1065888"/>
                  <a:pt x="3026708" y="801702"/>
                  <a:pt x="2790465" y="324135"/>
                </a:cubicBezTo>
                <a:lnTo>
                  <a:pt x="2782844" y="306353"/>
                </a:lnTo>
                <a:close/>
              </a:path>
            </a:pathLst>
          </a:custGeom>
          <a:solidFill>
            <a:schemeClr val="accent3"/>
          </a:solidFill>
          <a:ln w="12700" cap="flat">
            <a:noFill/>
            <a:prstDash val="solid"/>
            <a:miter/>
          </a:ln>
        </p:spPr>
        <p:txBody>
          <a:bodyPr rtlCol="0" anchor="ctr"/>
          <a:lstStyle/>
          <a:p>
            <a:endParaRPr lang="ru-RU"/>
          </a:p>
        </p:txBody>
      </p:sp>
      <p:sp>
        <p:nvSpPr>
          <p:cNvPr id="24" name="Oval 23">
            <a:extLst>
              <a:ext uri="{FF2B5EF4-FFF2-40B4-BE49-F238E27FC236}">
                <a16:creationId xmlns:a16="http://schemas.microsoft.com/office/drawing/2014/main" id="{7F8CA5B8-0BAD-4554-87FE-E0910E6CD5C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12CBB0CF-5FCC-4507-BD7B-C02386D2A23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0B9CB2BB-1ED9-489E-8AC7-2A8D8459E388}"/>
              </a:ext>
            </a:extLst>
          </p:cNvPr>
          <p:cNvSpPr>
            <a:spLocks noGrp="1"/>
          </p:cNvSpPr>
          <p:nvPr>
            <p:ph type="title" hasCustomPrompt="1"/>
          </p:nvPr>
        </p:nvSpPr>
        <p:spPr>
          <a:xfrm>
            <a:off x="838200" y="4349863"/>
            <a:ext cx="10515600" cy="782638"/>
          </a:xfrm>
        </p:spPr>
        <p:txBody>
          <a:bodyPr/>
          <a:lstStyle>
            <a:lvl1pPr algn="ctr">
              <a:defRPr>
                <a:solidFill>
                  <a:schemeClr val="bg1"/>
                </a:solidFill>
              </a:defRPr>
            </a:lvl1pPr>
          </a:lstStyle>
          <a:p>
            <a:r>
              <a:rPr lang="en-US" dirty="0"/>
              <a:t>BIG IMAGE</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21" name="Text Placeholder 26">
            <a:extLst>
              <a:ext uri="{FF2B5EF4-FFF2-40B4-BE49-F238E27FC236}">
                <a16:creationId xmlns:a16="http://schemas.microsoft.com/office/drawing/2014/main" id="{78B29DA7-7E72-4576-8F68-91B70D11C8FD}"/>
              </a:ext>
            </a:extLst>
          </p:cNvPr>
          <p:cNvSpPr>
            <a:spLocks noGrp="1"/>
          </p:cNvSpPr>
          <p:nvPr>
            <p:ph type="body" sz="quarter" idx="16"/>
          </p:nvPr>
        </p:nvSpPr>
        <p:spPr>
          <a:xfrm>
            <a:off x="2412987" y="5718810"/>
            <a:ext cx="7366026" cy="946532"/>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pic>
        <p:nvPicPr>
          <p:cNvPr id="22" name="Graphic 21">
            <a:extLst>
              <a:ext uri="{FF2B5EF4-FFF2-40B4-BE49-F238E27FC236}">
                <a16:creationId xmlns:a16="http://schemas.microsoft.com/office/drawing/2014/main" id="{B091E01B-B80B-4194-AC2B-41043EC597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62500" y="5155439"/>
            <a:ext cx="2667000" cy="139903"/>
          </a:xfrm>
          <a:prstGeom prst="rect">
            <a:avLst/>
          </a:prstGeom>
        </p:spPr>
      </p:pic>
      <p:sp>
        <p:nvSpPr>
          <p:cNvPr id="40" name="Freeform: Shape 39">
            <a:extLst>
              <a:ext uri="{FF2B5EF4-FFF2-40B4-BE49-F238E27FC236}">
                <a16:creationId xmlns:a16="http://schemas.microsoft.com/office/drawing/2014/main" id="{FBE26926-54A6-49D3-95EA-F31F133A0E3B}"/>
              </a:ext>
            </a:extLst>
          </p:cNvPr>
          <p:cNvSpPr/>
          <p:nvPr/>
        </p:nvSpPr>
        <p:spPr>
          <a:xfrm>
            <a:off x="8826099" y="2044901"/>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a:p>
        </p:txBody>
      </p:sp>
      <p:sp>
        <p:nvSpPr>
          <p:cNvPr id="41" name="Freeform: Shape 40">
            <a:extLst>
              <a:ext uri="{FF2B5EF4-FFF2-40B4-BE49-F238E27FC236}">
                <a16:creationId xmlns:a16="http://schemas.microsoft.com/office/drawing/2014/main" id="{C3AFCA09-1411-4603-AEED-DBD79C4BE2CA}"/>
              </a:ext>
            </a:extLst>
          </p:cNvPr>
          <p:cNvSpPr/>
          <p:nvPr/>
        </p:nvSpPr>
        <p:spPr>
          <a:xfrm>
            <a:off x="8810222" y="2029025"/>
            <a:ext cx="774776" cy="774776"/>
          </a:xfrm>
          <a:custGeom>
            <a:avLst/>
            <a:gdLst>
              <a:gd name="connsiteX0" fmla="*/ 388023 w 774776"/>
              <a:gd name="connsiteY0" fmla="*/ 766521 h 774776"/>
              <a:gd name="connsiteX1" fmla="*/ 9526 w 774776"/>
              <a:gd name="connsiteY1" fmla="*/ 388023 h 774776"/>
              <a:gd name="connsiteX2" fmla="*/ 388023 w 774776"/>
              <a:gd name="connsiteY2" fmla="*/ 9526 h 774776"/>
              <a:gd name="connsiteX3" fmla="*/ 766520 w 774776"/>
              <a:gd name="connsiteY3" fmla="*/ 388023 h 774776"/>
              <a:gd name="connsiteX4" fmla="*/ 388023 w 774776"/>
              <a:gd name="connsiteY4" fmla="*/ 766521 h 774776"/>
              <a:gd name="connsiteX5" fmla="*/ 388023 w 774776"/>
              <a:gd name="connsiteY5" fmla="*/ 48900 h 774776"/>
              <a:gd name="connsiteX6" fmla="*/ 47630 w 774776"/>
              <a:gd name="connsiteY6" fmla="*/ 389293 h 774776"/>
              <a:gd name="connsiteX7" fmla="*/ 388023 w 774776"/>
              <a:gd name="connsiteY7" fmla="*/ 729687 h 774776"/>
              <a:gd name="connsiteX8" fmla="*/ 728416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1"/>
                </a:moveTo>
                <a:cubicBezTo>
                  <a:pt x="179722" y="766521"/>
                  <a:pt x="9526" y="596324"/>
                  <a:pt x="9526" y="388023"/>
                </a:cubicBezTo>
                <a:cubicBezTo>
                  <a:pt x="9526" y="179723"/>
                  <a:pt x="179722" y="9526"/>
                  <a:pt x="388023" y="9526"/>
                </a:cubicBezTo>
                <a:cubicBezTo>
                  <a:pt x="596323" y="9526"/>
                  <a:pt x="766520" y="179723"/>
                  <a:pt x="766520" y="388023"/>
                </a:cubicBezTo>
                <a:cubicBezTo>
                  <a:pt x="766520" y="596324"/>
                  <a:pt x="596323" y="766521"/>
                  <a:pt x="388023" y="766521"/>
                </a:cubicBezTo>
                <a:close/>
                <a:moveTo>
                  <a:pt x="388023" y="48900"/>
                </a:moveTo>
                <a:cubicBezTo>
                  <a:pt x="200045" y="48900"/>
                  <a:pt x="47630" y="201315"/>
                  <a:pt x="47630" y="389293"/>
                </a:cubicBezTo>
                <a:cubicBezTo>
                  <a:pt x="47630" y="577272"/>
                  <a:pt x="200045" y="729687"/>
                  <a:pt x="388023" y="729687"/>
                </a:cubicBezTo>
                <a:cubicBezTo>
                  <a:pt x="576001" y="729687"/>
                  <a:pt x="728416" y="577272"/>
                  <a:pt x="728416" y="389293"/>
                </a:cubicBezTo>
                <a:cubicBezTo>
                  <a:pt x="728416" y="201315"/>
                  <a:pt x="576001" y="48900"/>
                  <a:pt x="388023" y="48900"/>
                </a:cubicBezTo>
                <a:close/>
              </a:path>
            </a:pathLst>
          </a:custGeom>
          <a:solidFill>
            <a:srgbClr val="FFFFFF"/>
          </a:solidFill>
          <a:ln w="9525" cap="flat">
            <a:noFill/>
            <a:prstDash val="solid"/>
            <a:miter/>
          </a:ln>
        </p:spPr>
        <p:txBody>
          <a:bodyPr rtlCol="0" anchor="ctr"/>
          <a:lstStyle/>
          <a:p>
            <a:endParaRPr lang="ru-RU"/>
          </a:p>
        </p:txBody>
      </p:sp>
      <p:sp>
        <p:nvSpPr>
          <p:cNvPr id="42" name="Freeform: Shape 41">
            <a:extLst>
              <a:ext uri="{FF2B5EF4-FFF2-40B4-BE49-F238E27FC236}">
                <a16:creationId xmlns:a16="http://schemas.microsoft.com/office/drawing/2014/main" id="{7E4E0103-B430-4F31-B26F-21E197A41135}"/>
              </a:ext>
            </a:extLst>
          </p:cNvPr>
          <p:cNvSpPr/>
          <p:nvPr/>
        </p:nvSpPr>
        <p:spPr>
          <a:xfrm>
            <a:off x="7329938" y="-9526"/>
            <a:ext cx="4864579" cy="2311628"/>
          </a:xfrm>
          <a:custGeom>
            <a:avLst/>
            <a:gdLst>
              <a:gd name="connsiteX0" fmla="*/ 2911080 w 4864578"/>
              <a:gd name="connsiteY0" fmla="*/ 9526 h 2311627"/>
              <a:gd name="connsiteX1" fmla="*/ 2824712 w 4864578"/>
              <a:gd name="connsiteY1" fmla="*/ 9526 h 2311627"/>
              <a:gd name="connsiteX2" fmla="*/ 378451 w 4864578"/>
              <a:gd name="connsiteY2" fmla="*/ 1216145 h 2311627"/>
              <a:gd name="connsiteX3" fmla="*/ 134587 w 4864578"/>
              <a:gd name="connsiteY3" fmla="*/ 1413014 h 2311627"/>
              <a:gd name="connsiteX4" fmla="*/ 71081 w 4864578"/>
              <a:gd name="connsiteY4" fmla="*/ 1983300 h 2311627"/>
              <a:gd name="connsiteX5" fmla="*/ 79972 w 4864578"/>
              <a:gd name="connsiteY5" fmla="*/ 2001082 h 2311627"/>
              <a:gd name="connsiteX6" fmla="*/ 270491 w 4864578"/>
              <a:gd name="connsiteY6" fmla="*/ 2214463 h 2311627"/>
              <a:gd name="connsiteX7" fmla="*/ 561349 w 4864578"/>
              <a:gd name="connsiteY7" fmla="*/ 2304642 h 2311627"/>
              <a:gd name="connsiteX8" fmla="*/ 875070 w 4864578"/>
              <a:gd name="connsiteY8" fmla="*/ 2223354 h 2311627"/>
              <a:gd name="connsiteX9" fmla="*/ 4860722 w 4864578"/>
              <a:gd name="connsiteY9" fmla="*/ 258470 h 2311627"/>
              <a:gd name="connsiteX10" fmla="*/ 4860722 w 4864578"/>
              <a:gd name="connsiteY10" fmla="*/ 216556 h 2311627"/>
              <a:gd name="connsiteX11" fmla="*/ 858558 w 4864578"/>
              <a:gd name="connsiteY11" fmla="*/ 2189061 h 2311627"/>
              <a:gd name="connsiteX12" fmla="*/ 293353 w 4864578"/>
              <a:gd name="connsiteY12" fmla="*/ 2182710 h 2311627"/>
              <a:gd name="connsiteX13" fmla="*/ 114265 w 4864578"/>
              <a:gd name="connsiteY13" fmla="*/ 1983300 h 2311627"/>
              <a:gd name="connsiteX14" fmla="*/ 105374 w 4864578"/>
              <a:gd name="connsiteY14" fmla="*/ 1965519 h 2311627"/>
              <a:gd name="connsiteX15" fmla="*/ 163800 w 4864578"/>
              <a:gd name="connsiteY15" fmla="*/ 1437147 h 2311627"/>
              <a:gd name="connsiteX16" fmla="*/ 396233 w 4864578"/>
              <a:gd name="connsiteY16" fmla="*/ 1249168 h 2311627"/>
              <a:gd name="connsiteX17" fmla="*/ 396233 w 4864578"/>
              <a:gd name="connsiteY17" fmla="*/ 1249168 h 2311627"/>
              <a:gd name="connsiteX18" fmla="*/ 2911080 w 4864578"/>
              <a:gd name="connsiteY18" fmla="*/ 9526 h 231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4578" h="2311627">
                <a:moveTo>
                  <a:pt x="2911080" y="9526"/>
                </a:moveTo>
                <a:lnTo>
                  <a:pt x="2824712" y="9526"/>
                </a:lnTo>
                <a:lnTo>
                  <a:pt x="378451" y="1216145"/>
                </a:lnTo>
                <a:cubicBezTo>
                  <a:pt x="373371" y="1218685"/>
                  <a:pt x="240007" y="1284732"/>
                  <a:pt x="134587" y="1413014"/>
                </a:cubicBezTo>
                <a:cubicBezTo>
                  <a:pt x="35518" y="1532406"/>
                  <a:pt x="-54662" y="1728005"/>
                  <a:pt x="71081" y="1983300"/>
                </a:cubicBezTo>
                <a:lnTo>
                  <a:pt x="79972" y="2001082"/>
                </a:lnTo>
                <a:cubicBezTo>
                  <a:pt x="82512" y="2006163"/>
                  <a:pt x="142208" y="2125554"/>
                  <a:pt x="270491" y="2214463"/>
                </a:cubicBezTo>
                <a:cubicBezTo>
                  <a:pt x="339077" y="2261458"/>
                  <a:pt x="436877" y="2304642"/>
                  <a:pt x="561349" y="2304642"/>
                </a:cubicBezTo>
                <a:cubicBezTo>
                  <a:pt x="651528" y="2304642"/>
                  <a:pt x="755678" y="2283050"/>
                  <a:pt x="875070" y="2223354"/>
                </a:cubicBezTo>
                <a:lnTo>
                  <a:pt x="4860722" y="258470"/>
                </a:lnTo>
                <a:lnTo>
                  <a:pt x="4860722" y="216556"/>
                </a:lnTo>
                <a:lnTo>
                  <a:pt x="858558" y="2189061"/>
                </a:lnTo>
                <a:cubicBezTo>
                  <a:pt x="643907" y="2294481"/>
                  <a:pt x="454659" y="2293211"/>
                  <a:pt x="293353" y="2182710"/>
                </a:cubicBezTo>
                <a:cubicBezTo>
                  <a:pt x="172691" y="2100152"/>
                  <a:pt x="114265" y="1984570"/>
                  <a:pt x="114265" y="1983300"/>
                </a:cubicBezTo>
                <a:lnTo>
                  <a:pt x="105374" y="1965519"/>
                </a:lnTo>
                <a:cubicBezTo>
                  <a:pt x="11385" y="1775000"/>
                  <a:pt x="30437" y="1597182"/>
                  <a:pt x="163800" y="1437147"/>
                </a:cubicBezTo>
                <a:cubicBezTo>
                  <a:pt x="264140" y="1315215"/>
                  <a:pt x="394963" y="1250438"/>
                  <a:pt x="396233" y="1249168"/>
                </a:cubicBezTo>
                <a:lnTo>
                  <a:pt x="396233" y="1249168"/>
                </a:lnTo>
                <a:lnTo>
                  <a:pt x="2911080" y="9526"/>
                </a:lnTo>
                <a:close/>
              </a:path>
            </a:pathLst>
          </a:custGeom>
          <a:solidFill>
            <a:schemeClr val="bg1"/>
          </a:solidFill>
          <a:ln w="9525" cap="flat">
            <a:noFill/>
            <a:prstDash val="solid"/>
            <a:miter/>
          </a:ln>
        </p:spPr>
        <p:txBody>
          <a:bodyPr rtlCol="0" anchor="ctr"/>
          <a:lstStyle/>
          <a:p>
            <a:endParaRPr lang="ru-RU"/>
          </a:p>
        </p:txBody>
      </p:sp>
      <p:sp>
        <p:nvSpPr>
          <p:cNvPr id="44" name="Freeform: Shape 43">
            <a:extLst>
              <a:ext uri="{FF2B5EF4-FFF2-40B4-BE49-F238E27FC236}">
                <a16:creationId xmlns:a16="http://schemas.microsoft.com/office/drawing/2014/main" id="{65525C01-736F-4E07-B20A-72ABE0F38C9F}"/>
              </a:ext>
            </a:extLst>
          </p:cNvPr>
          <p:cNvSpPr/>
          <p:nvPr/>
        </p:nvSpPr>
        <p:spPr>
          <a:xfrm>
            <a:off x="9766949" y="442639"/>
            <a:ext cx="2425939" cy="2603756"/>
          </a:xfrm>
          <a:custGeom>
            <a:avLst/>
            <a:gdLst>
              <a:gd name="connsiteX0" fmla="*/ 2423711 w 2425938"/>
              <a:gd name="connsiteY0" fmla="*/ 1877880 h 2603756"/>
              <a:gd name="connsiteX1" fmla="*/ 1236144 w 2425938"/>
              <a:gd name="connsiteY1" fmla="*/ 2463408 h 2603756"/>
              <a:gd name="connsiteX2" fmla="*/ 429615 w 2425938"/>
              <a:gd name="connsiteY2" fmla="*/ 2415143 h 2603756"/>
              <a:gd name="connsiteX3" fmla="*/ 160348 w 2425938"/>
              <a:gd name="connsiteY3" fmla="*/ 2097612 h 2603756"/>
              <a:gd name="connsiteX4" fmla="*/ 146377 w 2425938"/>
              <a:gd name="connsiteY4" fmla="*/ 2069669 h 2603756"/>
              <a:gd name="connsiteX5" fmla="*/ 194642 w 2425938"/>
              <a:gd name="connsiteY5" fmla="*/ 1263139 h 2603756"/>
              <a:gd name="connsiteX6" fmla="*/ 512173 w 2425938"/>
              <a:gd name="connsiteY6" fmla="*/ 993873 h 2603756"/>
              <a:gd name="connsiteX7" fmla="*/ 2423711 w 2425938"/>
              <a:gd name="connsiteY7" fmla="*/ 51440 h 2603756"/>
              <a:gd name="connsiteX8" fmla="*/ 2423711 w 2425938"/>
              <a:gd name="connsiteY8" fmla="*/ 9526 h 2603756"/>
              <a:gd name="connsiteX9" fmla="*/ 494391 w 2425938"/>
              <a:gd name="connsiteY9" fmla="*/ 960850 h 2603756"/>
              <a:gd name="connsiteX10" fmla="*/ 164159 w 2425938"/>
              <a:gd name="connsiteY10" fmla="*/ 1240277 h 2603756"/>
              <a:gd name="connsiteX11" fmla="*/ 112083 w 2425938"/>
              <a:gd name="connsiteY11" fmla="*/ 2088721 h 2603756"/>
              <a:gd name="connsiteX12" fmla="*/ 126055 w 2425938"/>
              <a:gd name="connsiteY12" fmla="*/ 2116664 h 2603756"/>
              <a:gd name="connsiteX13" fmla="*/ 405483 w 2425938"/>
              <a:gd name="connsiteY13" fmla="*/ 2446896 h 2603756"/>
              <a:gd name="connsiteX14" fmla="*/ 851296 w 2425938"/>
              <a:gd name="connsiteY14" fmla="*/ 2601851 h 2603756"/>
              <a:gd name="connsiteX15" fmla="*/ 1252656 w 2425938"/>
              <a:gd name="connsiteY15" fmla="*/ 2498971 h 2603756"/>
              <a:gd name="connsiteX16" fmla="*/ 2422441 w 2425938"/>
              <a:gd name="connsiteY16" fmla="*/ 1922334 h 2603756"/>
              <a:gd name="connsiteX17" fmla="*/ 2422441 w 2425938"/>
              <a:gd name="connsiteY17" fmla="*/ 1877880 h 260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25938" h="2603756">
                <a:moveTo>
                  <a:pt x="2423711" y="1877880"/>
                </a:moveTo>
                <a:lnTo>
                  <a:pt x="1236144" y="2463408"/>
                </a:lnTo>
                <a:cubicBezTo>
                  <a:pt x="937665" y="2610742"/>
                  <a:pt x="665858" y="2594231"/>
                  <a:pt x="429615" y="2415143"/>
                </a:cubicBezTo>
                <a:cubicBezTo>
                  <a:pt x="251797" y="2280510"/>
                  <a:pt x="160348" y="2098882"/>
                  <a:pt x="160348" y="2097612"/>
                </a:cubicBezTo>
                <a:lnTo>
                  <a:pt x="146377" y="2069669"/>
                </a:lnTo>
                <a:cubicBezTo>
                  <a:pt x="-957" y="1771190"/>
                  <a:pt x="15554" y="1499383"/>
                  <a:pt x="194642" y="1263139"/>
                </a:cubicBezTo>
                <a:cubicBezTo>
                  <a:pt x="329275" y="1085322"/>
                  <a:pt x="509632" y="995143"/>
                  <a:pt x="512173" y="993873"/>
                </a:cubicBezTo>
                <a:lnTo>
                  <a:pt x="2423711" y="51440"/>
                </a:lnTo>
                <a:lnTo>
                  <a:pt x="2423711" y="9526"/>
                </a:lnTo>
                <a:lnTo>
                  <a:pt x="494391" y="960850"/>
                </a:lnTo>
                <a:cubicBezTo>
                  <a:pt x="486770" y="964660"/>
                  <a:pt x="303873" y="1056109"/>
                  <a:pt x="164159" y="1240277"/>
                </a:cubicBezTo>
                <a:cubicBezTo>
                  <a:pt x="34606" y="1411744"/>
                  <a:pt x="-80976" y="1697522"/>
                  <a:pt x="112083" y="2088721"/>
                </a:cubicBezTo>
                <a:lnTo>
                  <a:pt x="126055" y="2116664"/>
                </a:lnTo>
                <a:cubicBezTo>
                  <a:pt x="129865" y="2124284"/>
                  <a:pt x="221315" y="2307182"/>
                  <a:pt x="405483" y="2446896"/>
                </a:cubicBezTo>
                <a:cubicBezTo>
                  <a:pt x="510903" y="2526914"/>
                  <a:pt x="660778" y="2601851"/>
                  <a:pt x="851296" y="2601851"/>
                </a:cubicBezTo>
                <a:cubicBezTo>
                  <a:pt x="969418" y="2601851"/>
                  <a:pt x="1104052" y="2572638"/>
                  <a:pt x="1252656" y="2498971"/>
                </a:cubicBezTo>
                <a:lnTo>
                  <a:pt x="2422441" y="1922334"/>
                </a:lnTo>
                <a:lnTo>
                  <a:pt x="2422441" y="1877880"/>
                </a:lnTo>
                <a:close/>
              </a:path>
            </a:pathLst>
          </a:custGeom>
          <a:solidFill>
            <a:schemeClr val="bg1"/>
          </a:solidFill>
          <a:ln w="9525" cap="flat">
            <a:noFill/>
            <a:prstDash val="solid"/>
            <a:miter/>
          </a:ln>
        </p:spPr>
        <p:txBody>
          <a:bodyPr rtlCol="0" anchor="ctr"/>
          <a:lstStyle/>
          <a:p>
            <a:endParaRPr lang="ru-RU"/>
          </a:p>
        </p:txBody>
      </p:sp>
      <p:sp>
        <p:nvSpPr>
          <p:cNvPr id="48" name="Freeform: Shape 47">
            <a:extLst>
              <a:ext uri="{FF2B5EF4-FFF2-40B4-BE49-F238E27FC236}">
                <a16:creationId xmlns:a16="http://schemas.microsoft.com/office/drawing/2014/main" id="{49472789-B79C-464F-9D88-E51F8B5062D3}"/>
              </a:ext>
            </a:extLst>
          </p:cNvPr>
          <p:cNvSpPr/>
          <p:nvPr userDrawn="1"/>
        </p:nvSpPr>
        <p:spPr>
          <a:xfrm>
            <a:off x="-9526" y="2340318"/>
            <a:ext cx="2870483" cy="2540250"/>
          </a:xfrm>
          <a:custGeom>
            <a:avLst/>
            <a:gdLst>
              <a:gd name="connsiteX0" fmla="*/ 2481189 w 2870482"/>
              <a:gd name="connsiteY0" fmla="*/ 1064887 h 2540250"/>
              <a:gd name="connsiteX1" fmla="*/ 1678470 w 2870482"/>
              <a:gd name="connsiteY1" fmla="*/ 1461166 h 2540250"/>
              <a:gd name="connsiteX2" fmla="*/ 1406664 w 2870482"/>
              <a:gd name="connsiteY2" fmla="*/ 1448465 h 2540250"/>
              <a:gd name="connsiteX3" fmla="*/ 9526 w 2870482"/>
              <a:gd name="connsiteY3" fmla="*/ 2136873 h 2540250"/>
              <a:gd name="connsiteX4" fmla="*/ 9526 w 2870482"/>
              <a:gd name="connsiteY4" fmla="*/ 2531882 h 2540250"/>
              <a:gd name="connsiteX5" fmla="*/ 1564159 w 2870482"/>
              <a:gd name="connsiteY5" fmla="*/ 1765996 h 2540250"/>
              <a:gd name="connsiteX6" fmla="*/ 1708953 w 2870482"/>
              <a:gd name="connsiteY6" fmla="*/ 1500540 h 2540250"/>
              <a:gd name="connsiteX7" fmla="*/ 1706413 w 2870482"/>
              <a:gd name="connsiteY7" fmla="*/ 1494189 h 2540250"/>
              <a:gd name="connsiteX8" fmla="*/ 1703873 w 2870482"/>
              <a:gd name="connsiteY8" fmla="*/ 1490379 h 2540250"/>
              <a:gd name="connsiteX9" fmla="*/ 2498971 w 2870482"/>
              <a:gd name="connsiteY9" fmla="*/ 1097910 h 2540250"/>
              <a:gd name="connsiteX10" fmla="*/ 2806341 w 2870482"/>
              <a:gd name="connsiteY10" fmla="*/ 330755 h 2540250"/>
              <a:gd name="connsiteX11" fmla="*/ 2797450 w 2870482"/>
              <a:gd name="connsiteY11" fmla="*/ 312973 h 2540250"/>
              <a:gd name="connsiteX12" fmla="*/ 2002352 w 2870482"/>
              <a:gd name="connsiteY12" fmla="*/ 90701 h 2540250"/>
              <a:gd name="connsiteX13" fmla="*/ 9526 w 2870482"/>
              <a:gd name="connsiteY13" fmla="*/ 1073778 h 2540250"/>
              <a:gd name="connsiteX14" fmla="*/ 9526 w 2870482"/>
              <a:gd name="connsiteY14" fmla="*/ 1115692 h 2540250"/>
              <a:gd name="connsiteX15" fmla="*/ 2017594 w 2870482"/>
              <a:gd name="connsiteY15" fmla="*/ 124994 h 2540250"/>
              <a:gd name="connsiteX16" fmla="*/ 2582799 w 2870482"/>
              <a:gd name="connsiteY16" fmla="*/ 131345 h 2540250"/>
              <a:gd name="connsiteX17" fmla="*/ 2761887 w 2870482"/>
              <a:gd name="connsiteY17" fmla="*/ 330755 h 2540250"/>
              <a:gd name="connsiteX18" fmla="*/ 2770778 w 2870482"/>
              <a:gd name="connsiteY18" fmla="*/ 348536 h 2540250"/>
              <a:gd name="connsiteX19" fmla="*/ 2712352 w 2870482"/>
              <a:gd name="connsiteY19" fmla="*/ 876908 h 2540250"/>
              <a:gd name="connsiteX20" fmla="*/ 2481189 w 2870482"/>
              <a:gd name="connsiteY20" fmla="*/ 1064887 h 254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70482" h="2540250">
                <a:moveTo>
                  <a:pt x="2481189" y="1064887"/>
                </a:moveTo>
                <a:lnTo>
                  <a:pt x="1678470" y="1461166"/>
                </a:lnTo>
                <a:cubicBezTo>
                  <a:pt x="1640366" y="1423062"/>
                  <a:pt x="1556538" y="1374797"/>
                  <a:pt x="1406664" y="1448465"/>
                </a:cubicBezTo>
                <a:lnTo>
                  <a:pt x="9526" y="2136873"/>
                </a:lnTo>
                <a:lnTo>
                  <a:pt x="9526" y="2531882"/>
                </a:lnTo>
                <a:lnTo>
                  <a:pt x="1564159" y="1765996"/>
                </a:lnTo>
                <a:cubicBezTo>
                  <a:pt x="1564159" y="1765996"/>
                  <a:pt x="1785161" y="1656765"/>
                  <a:pt x="1708953" y="1500540"/>
                </a:cubicBezTo>
                <a:lnTo>
                  <a:pt x="1706413" y="1494189"/>
                </a:lnTo>
                <a:cubicBezTo>
                  <a:pt x="1706413" y="1494189"/>
                  <a:pt x="1705143" y="1492919"/>
                  <a:pt x="1703873" y="1490379"/>
                </a:cubicBezTo>
                <a:lnTo>
                  <a:pt x="2498971" y="1097910"/>
                </a:lnTo>
                <a:cubicBezTo>
                  <a:pt x="2504051" y="1095370"/>
                  <a:pt x="3047665" y="819753"/>
                  <a:pt x="2806341" y="330755"/>
                </a:cubicBezTo>
                <a:lnTo>
                  <a:pt x="2797450" y="312973"/>
                </a:lnTo>
                <a:cubicBezTo>
                  <a:pt x="2794910" y="307892"/>
                  <a:pt x="2547236" y="-178566"/>
                  <a:pt x="2002352" y="90701"/>
                </a:cubicBezTo>
                <a:lnTo>
                  <a:pt x="9526" y="1073778"/>
                </a:lnTo>
                <a:lnTo>
                  <a:pt x="9526" y="1115692"/>
                </a:lnTo>
                <a:lnTo>
                  <a:pt x="2017594" y="124994"/>
                </a:lnTo>
                <a:cubicBezTo>
                  <a:pt x="2232245" y="19574"/>
                  <a:pt x="2421493" y="20844"/>
                  <a:pt x="2582799" y="131345"/>
                </a:cubicBezTo>
                <a:cubicBezTo>
                  <a:pt x="2703461" y="213903"/>
                  <a:pt x="2761887" y="329484"/>
                  <a:pt x="2761887" y="330755"/>
                </a:cubicBezTo>
                <a:lnTo>
                  <a:pt x="2770778" y="348536"/>
                </a:lnTo>
                <a:cubicBezTo>
                  <a:pt x="2864767" y="539055"/>
                  <a:pt x="2845715" y="716873"/>
                  <a:pt x="2712352" y="876908"/>
                </a:cubicBezTo>
                <a:cubicBezTo>
                  <a:pt x="2613282" y="998840"/>
                  <a:pt x="2482459" y="1063617"/>
                  <a:pt x="2481189" y="1064887"/>
                </a:cubicBezTo>
                <a:close/>
              </a:path>
            </a:pathLst>
          </a:custGeom>
          <a:solidFill>
            <a:schemeClr val="bg1"/>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1459006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8078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ideo Content">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DD823940-1850-4484-BDCE-3D9B898D6787}"/>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Graphic 12">
            <a:extLst>
              <a:ext uri="{FF2B5EF4-FFF2-40B4-BE49-F238E27FC236}">
                <a16:creationId xmlns:a16="http://schemas.microsoft.com/office/drawing/2014/main" id="{6FFA8582-48C8-4154-ACF0-5F6412FAAE0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8" name="Media Placeholder 7">
            <a:extLst>
              <a:ext uri="{FF2B5EF4-FFF2-40B4-BE49-F238E27FC236}">
                <a16:creationId xmlns:a16="http://schemas.microsoft.com/office/drawing/2014/main" id="{FBCC61A6-FEB7-4CD2-9686-FB5F1EB66A10}"/>
              </a:ext>
            </a:extLst>
          </p:cNvPr>
          <p:cNvSpPr>
            <a:spLocks noGrp="1"/>
          </p:cNvSpPr>
          <p:nvPr>
            <p:ph type="media" sz="quarter" idx="17"/>
          </p:nvPr>
        </p:nvSpPr>
        <p:spPr>
          <a:xfrm>
            <a:off x="911225" y="908050"/>
            <a:ext cx="10369550" cy="4660900"/>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media</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1" name="Freeform: Shape 10">
            <a:extLst>
              <a:ext uri="{FF2B5EF4-FFF2-40B4-BE49-F238E27FC236}">
                <a16:creationId xmlns:a16="http://schemas.microsoft.com/office/drawing/2014/main" id="{B8EAB5B0-43C3-4F9F-98FF-253CBE6C9668}"/>
              </a:ext>
            </a:extLst>
          </p:cNvPr>
          <p:cNvSpPr/>
          <p:nvPr/>
        </p:nvSpPr>
        <p:spPr>
          <a:xfrm>
            <a:off x="8807428" y="2003790"/>
            <a:ext cx="775201" cy="774776"/>
          </a:xfrm>
          <a:custGeom>
            <a:avLst/>
            <a:gdLst>
              <a:gd name="connsiteX0" fmla="*/ 388023 w 774776"/>
              <a:gd name="connsiteY0" fmla="*/ 766520 h 774776"/>
              <a:gd name="connsiteX1" fmla="*/ 9526 w 774776"/>
              <a:gd name="connsiteY1" fmla="*/ 388023 h 774776"/>
              <a:gd name="connsiteX2" fmla="*/ 388023 w 774776"/>
              <a:gd name="connsiteY2" fmla="*/ 9526 h 774776"/>
              <a:gd name="connsiteX3" fmla="*/ 766521 w 774776"/>
              <a:gd name="connsiteY3" fmla="*/ 388023 h 774776"/>
              <a:gd name="connsiteX4" fmla="*/ 388023 w 774776"/>
              <a:gd name="connsiteY4" fmla="*/ 766520 h 774776"/>
              <a:gd name="connsiteX5" fmla="*/ 388023 w 774776"/>
              <a:gd name="connsiteY5" fmla="*/ 48900 h 774776"/>
              <a:gd name="connsiteX6" fmla="*/ 47630 w 774776"/>
              <a:gd name="connsiteY6" fmla="*/ 389293 h 774776"/>
              <a:gd name="connsiteX7" fmla="*/ 388023 w 774776"/>
              <a:gd name="connsiteY7" fmla="*/ 729687 h 774776"/>
              <a:gd name="connsiteX8" fmla="*/ 728417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0"/>
                </a:moveTo>
                <a:cubicBezTo>
                  <a:pt x="179723" y="766520"/>
                  <a:pt x="9526" y="596324"/>
                  <a:pt x="9526" y="388023"/>
                </a:cubicBezTo>
                <a:cubicBezTo>
                  <a:pt x="9526" y="179723"/>
                  <a:pt x="179723" y="9526"/>
                  <a:pt x="388023" y="9526"/>
                </a:cubicBezTo>
                <a:cubicBezTo>
                  <a:pt x="596324" y="9526"/>
                  <a:pt x="766521" y="179723"/>
                  <a:pt x="766521" y="388023"/>
                </a:cubicBezTo>
                <a:cubicBezTo>
                  <a:pt x="766521" y="596324"/>
                  <a:pt x="596324" y="766520"/>
                  <a:pt x="388023" y="766520"/>
                </a:cubicBezTo>
                <a:close/>
                <a:moveTo>
                  <a:pt x="388023" y="48900"/>
                </a:moveTo>
                <a:cubicBezTo>
                  <a:pt x="200045" y="48900"/>
                  <a:pt x="47630" y="201315"/>
                  <a:pt x="47630" y="389293"/>
                </a:cubicBezTo>
                <a:cubicBezTo>
                  <a:pt x="47630" y="577272"/>
                  <a:pt x="200045" y="729687"/>
                  <a:pt x="388023" y="729687"/>
                </a:cubicBezTo>
                <a:cubicBezTo>
                  <a:pt x="576002" y="729687"/>
                  <a:pt x="728417" y="577272"/>
                  <a:pt x="728417" y="389293"/>
                </a:cubicBezTo>
                <a:cubicBezTo>
                  <a:pt x="728417" y="201315"/>
                  <a:pt x="576002" y="48900"/>
                  <a:pt x="388023" y="48900"/>
                </a:cubicBezTo>
                <a:close/>
              </a:path>
            </a:pathLst>
          </a:custGeom>
          <a:solidFill>
            <a:schemeClr val="bg1"/>
          </a:solidFill>
          <a:ln w="9525" cap="flat">
            <a:noFill/>
            <a:prstDash val="solid"/>
            <a:miter/>
          </a:ln>
        </p:spPr>
        <p:txBody>
          <a:bodyPr rtlCol="0" anchor="ctr"/>
          <a:lstStyle/>
          <a:p>
            <a:endParaRPr lang="ru-RU" dirty="0"/>
          </a:p>
        </p:txBody>
      </p:sp>
      <p:sp>
        <p:nvSpPr>
          <p:cNvPr id="15" name="Freeform: Shape 14">
            <a:extLst>
              <a:ext uri="{FF2B5EF4-FFF2-40B4-BE49-F238E27FC236}">
                <a16:creationId xmlns:a16="http://schemas.microsoft.com/office/drawing/2014/main" id="{06A97B71-3A84-4844-BDB5-E3F77302BBC0}"/>
              </a:ext>
            </a:extLst>
          </p:cNvPr>
          <p:cNvSpPr/>
          <p:nvPr userDrawn="1"/>
        </p:nvSpPr>
        <p:spPr>
          <a:xfrm>
            <a:off x="9780046" y="430740"/>
            <a:ext cx="2414562" cy="2578354"/>
          </a:xfrm>
          <a:custGeom>
            <a:avLst/>
            <a:gdLst>
              <a:gd name="connsiteX0" fmla="*/ 2412164 w 2413237"/>
              <a:gd name="connsiteY0" fmla="*/ 12701 h 2578354"/>
              <a:gd name="connsiteX1" fmla="*/ 487924 w 2413237"/>
              <a:gd name="connsiteY1" fmla="*/ 962755 h 2578354"/>
              <a:gd name="connsiteX2" fmla="*/ 113238 w 2413237"/>
              <a:gd name="connsiteY2" fmla="*/ 2065224 h 2578354"/>
              <a:gd name="connsiteX3" fmla="*/ 127209 w 2413237"/>
              <a:gd name="connsiteY3" fmla="*/ 2093166 h 2578354"/>
              <a:gd name="connsiteX4" fmla="*/ 1229678 w 2413237"/>
              <a:gd name="connsiteY4" fmla="*/ 2467853 h 2578354"/>
              <a:gd name="connsiteX5" fmla="*/ 2412164 w 2413237"/>
              <a:gd name="connsiteY5" fmla="*/ 1884866 h 2578354"/>
              <a:gd name="connsiteX6" fmla="*/ 2412164 w 2413237"/>
              <a:gd name="connsiteY6" fmla="*/ 12701 h 257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4">
                <a:moveTo>
                  <a:pt x="2412164" y="12701"/>
                </a:moveTo>
                <a:lnTo>
                  <a:pt x="487924" y="962755"/>
                </a:lnTo>
                <a:cubicBezTo>
                  <a:pt x="487924" y="962755"/>
                  <a:pt x="-250018" y="1327281"/>
                  <a:pt x="113238" y="2065224"/>
                </a:cubicBezTo>
                <a:lnTo>
                  <a:pt x="127209" y="2093166"/>
                </a:lnTo>
                <a:cubicBezTo>
                  <a:pt x="127209" y="2093166"/>
                  <a:pt x="491735" y="2831109"/>
                  <a:pt x="1229678" y="2467853"/>
                </a:cubicBezTo>
                <a:lnTo>
                  <a:pt x="2412164" y="1884866"/>
                </a:lnTo>
                <a:lnTo>
                  <a:pt x="2412164" y="12701"/>
                </a:lnTo>
                <a:close/>
              </a:path>
            </a:pathLst>
          </a:custGeom>
          <a:solidFill>
            <a:schemeClr val="accent3"/>
          </a:solidFill>
          <a:ln w="12700"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030939C4-65C9-4508-8EFE-F715B9946844}"/>
              </a:ext>
            </a:extLst>
          </p:cNvPr>
          <p:cNvSpPr/>
          <p:nvPr/>
        </p:nvSpPr>
        <p:spPr>
          <a:xfrm>
            <a:off x="9762774" y="410418"/>
            <a:ext cx="2439977" cy="2616458"/>
          </a:xfrm>
          <a:custGeom>
            <a:avLst/>
            <a:gdLst>
              <a:gd name="connsiteX0" fmla="*/ 2429427 w 2438640"/>
              <a:gd name="connsiteY0" fmla="*/ 1882326 h 2616457"/>
              <a:gd name="connsiteX1" fmla="*/ 1238050 w 2438640"/>
              <a:gd name="connsiteY1" fmla="*/ 2469123 h 2616457"/>
              <a:gd name="connsiteX2" fmla="*/ 431520 w 2438640"/>
              <a:gd name="connsiteY2" fmla="*/ 2420859 h 2616457"/>
              <a:gd name="connsiteX3" fmla="*/ 162253 w 2438640"/>
              <a:gd name="connsiteY3" fmla="*/ 2103327 h 2616457"/>
              <a:gd name="connsiteX4" fmla="*/ 148282 w 2438640"/>
              <a:gd name="connsiteY4" fmla="*/ 2075385 h 2616457"/>
              <a:gd name="connsiteX5" fmla="*/ 196547 w 2438640"/>
              <a:gd name="connsiteY5" fmla="*/ 1268855 h 2616457"/>
              <a:gd name="connsiteX6" fmla="*/ 514078 w 2438640"/>
              <a:gd name="connsiteY6" fmla="*/ 999589 h 2616457"/>
              <a:gd name="connsiteX7" fmla="*/ 2430697 w 2438640"/>
              <a:gd name="connsiteY7" fmla="*/ 54615 h 2616457"/>
              <a:gd name="connsiteX8" fmla="*/ 2430697 w 2438640"/>
              <a:gd name="connsiteY8" fmla="*/ 12701 h 2616457"/>
              <a:gd name="connsiteX9" fmla="*/ 497567 w 2438640"/>
              <a:gd name="connsiteY9" fmla="*/ 965295 h 2616457"/>
              <a:gd name="connsiteX10" fmla="*/ 167334 w 2438640"/>
              <a:gd name="connsiteY10" fmla="*/ 1244723 h 2616457"/>
              <a:gd name="connsiteX11" fmla="*/ 115259 w 2438640"/>
              <a:gd name="connsiteY11" fmla="*/ 2093166 h 2616457"/>
              <a:gd name="connsiteX12" fmla="*/ 129231 w 2438640"/>
              <a:gd name="connsiteY12" fmla="*/ 2121109 h 2616457"/>
              <a:gd name="connsiteX13" fmla="*/ 408658 w 2438640"/>
              <a:gd name="connsiteY13" fmla="*/ 2451342 h 2616457"/>
              <a:gd name="connsiteX14" fmla="*/ 854472 w 2438640"/>
              <a:gd name="connsiteY14" fmla="*/ 2606297 h 2616457"/>
              <a:gd name="connsiteX15" fmla="*/ 1255831 w 2438640"/>
              <a:gd name="connsiteY15" fmla="*/ 2503417 h 2616457"/>
              <a:gd name="connsiteX16" fmla="*/ 2429427 w 2438640"/>
              <a:gd name="connsiteY16" fmla="*/ 1924240 h 2616457"/>
              <a:gd name="connsiteX17" fmla="*/ 2429427 w 2438640"/>
              <a:gd name="connsiteY17" fmla="*/ 1882326 h 261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40" h="2616457">
                <a:moveTo>
                  <a:pt x="2429427" y="1882326"/>
                </a:moveTo>
                <a:lnTo>
                  <a:pt x="1238050" y="2469123"/>
                </a:lnTo>
                <a:cubicBezTo>
                  <a:pt x="939570" y="2616458"/>
                  <a:pt x="667763" y="2599946"/>
                  <a:pt x="431520" y="2420859"/>
                </a:cubicBezTo>
                <a:cubicBezTo>
                  <a:pt x="253703" y="2286225"/>
                  <a:pt x="162253" y="2104598"/>
                  <a:pt x="162253" y="2103327"/>
                </a:cubicBezTo>
                <a:lnTo>
                  <a:pt x="148282" y="2075385"/>
                </a:lnTo>
                <a:cubicBezTo>
                  <a:pt x="947" y="1776905"/>
                  <a:pt x="17459" y="1505098"/>
                  <a:pt x="196547" y="1268855"/>
                </a:cubicBezTo>
                <a:cubicBezTo>
                  <a:pt x="331180" y="1091038"/>
                  <a:pt x="511538" y="1000859"/>
                  <a:pt x="514078" y="999589"/>
                </a:cubicBezTo>
                <a:lnTo>
                  <a:pt x="2430697" y="54615"/>
                </a:lnTo>
                <a:lnTo>
                  <a:pt x="2430697" y="12701"/>
                </a:lnTo>
                <a:lnTo>
                  <a:pt x="497567" y="965295"/>
                </a:lnTo>
                <a:cubicBezTo>
                  <a:pt x="489946" y="969106"/>
                  <a:pt x="307048" y="1060555"/>
                  <a:pt x="167334" y="1244723"/>
                </a:cubicBezTo>
                <a:cubicBezTo>
                  <a:pt x="37781" y="1416190"/>
                  <a:pt x="-77800" y="1701968"/>
                  <a:pt x="115259" y="2093166"/>
                </a:cubicBezTo>
                <a:lnTo>
                  <a:pt x="129231" y="2121109"/>
                </a:lnTo>
                <a:cubicBezTo>
                  <a:pt x="133041" y="2128730"/>
                  <a:pt x="224490" y="2311628"/>
                  <a:pt x="408658" y="2451342"/>
                </a:cubicBezTo>
                <a:cubicBezTo>
                  <a:pt x="514078" y="2531359"/>
                  <a:pt x="663953" y="2606297"/>
                  <a:pt x="854472" y="2606297"/>
                </a:cubicBezTo>
                <a:cubicBezTo>
                  <a:pt x="972593" y="2606297"/>
                  <a:pt x="1107227" y="2577084"/>
                  <a:pt x="1255831" y="2503417"/>
                </a:cubicBezTo>
                <a:lnTo>
                  <a:pt x="2429427" y="1924240"/>
                </a:lnTo>
                <a:lnTo>
                  <a:pt x="2429427" y="1882326"/>
                </a:lnTo>
                <a:close/>
              </a:path>
            </a:pathLst>
          </a:custGeom>
          <a:solidFill>
            <a:schemeClr val="bg1"/>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759BB951-621D-4456-A832-116187764B2E}"/>
              </a:ext>
            </a:extLst>
          </p:cNvPr>
          <p:cNvSpPr/>
          <p:nvPr userDrawn="1"/>
        </p:nvSpPr>
        <p:spPr>
          <a:xfrm>
            <a:off x="7340981" y="-16344"/>
            <a:ext cx="4854539" cy="2273524"/>
          </a:xfrm>
          <a:custGeom>
            <a:avLst/>
            <a:gdLst>
              <a:gd name="connsiteX0" fmla="*/ 4849891 w 4851877"/>
              <a:gd name="connsiteY0" fmla="*/ 12701 h 2273523"/>
              <a:gd name="connsiteX1" fmla="*/ 2808800 w 4851877"/>
              <a:gd name="connsiteY1" fmla="*/ 12701 h 2273523"/>
              <a:gd name="connsiteX2" fmla="*/ 371430 w 4851877"/>
              <a:gd name="connsiteY2" fmla="*/ 1214240 h 2273523"/>
              <a:gd name="connsiteX3" fmla="*/ 72951 w 4851877"/>
              <a:gd name="connsiteY3" fmla="*/ 1955993 h 2273523"/>
              <a:gd name="connsiteX4" fmla="*/ 81841 w 4851877"/>
              <a:gd name="connsiteY4" fmla="*/ 1973774 h 2273523"/>
              <a:gd name="connsiteX5" fmla="*/ 851538 w 4851877"/>
              <a:gd name="connsiteY5" fmla="*/ 2188426 h 2273523"/>
              <a:gd name="connsiteX6" fmla="*/ 4849891 w 4851877"/>
              <a:gd name="connsiteY6" fmla="*/ 217191 h 2273523"/>
              <a:gd name="connsiteX7" fmla="*/ 4849891 w 4851877"/>
              <a:gd name="connsiteY7" fmla="*/ 12701 h 227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73523">
                <a:moveTo>
                  <a:pt x="4849891" y="12701"/>
                </a:moveTo>
                <a:lnTo>
                  <a:pt x="2808800" y="12701"/>
                </a:lnTo>
                <a:lnTo>
                  <a:pt x="371430" y="1214240"/>
                </a:lnTo>
                <a:cubicBezTo>
                  <a:pt x="371430" y="1214240"/>
                  <a:pt x="-163293" y="1478426"/>
                  <a:pt x="72951" y="1955993"/>
                </a:cubicBezTo>
                <a:lnTo>
                  <a:pt x="81841" y="1973774"/>
                </a:lnTo>
                <a:cubicBezTo>
                  <a:pt x="81841" y="1973774"/>
                  <a:pt x="316814" y="2451342"/>
                  <a:pt x="851538" y="2188426"/>
                </a:cubicBezTo>
                <a:lnTo>
                  <a:pt x="4849891" y="217191"/>
                </a:lnTo>
                <a:lnTo>
                  <a:pt x="4849891" y="12701"/>
                </a:lnTo>
                <a:close/>
              </a:path>
            </a:pathLst>
          </a:custGeom>
          <a:solidFill>
            <a:schemeClr val="accent1"/>
          </a:solidFill>
          <a:ln w="12700" cap="flat">
            <a:noFill/>
            <a:prstDash val="solid"/>
            <a:miter/>
          </a:ln>
        </p:spPr>
        <p:txBody>
          <a:bodyPr rtlCol="0" anchor="ctr"/>
          <a:lstStyle/>
          <a:p>
            <a:endParaRPr lang="ru-RU" dirty="0"/>
          </a:p>
        </p:txBody>
      </p:sp>
      <p:sp>
        <p:nvSpPr>
          <p:cNvPr id="18" name="Freeform: Shape 17">
            <a:extLst>
              <a:ext uri="{FF2B5EF4-FFF2-40B4-BE49-F238E27FC236}">
                <a16:creationId xmlns:a16="http://schemas.microsoft.com/office/drawing/2014/main" id="{3F8008CE-2F0A-4568-9C4A-C347A4880513}"/>
              </a:ext>
            </a:extLst>
          </p:cNvPr>
          <p:cNvSpPr/>
          <p:nvPr userDrawn="1"/>
        </p:nvSpPr>
        <p:spPr>
          <a:xfrm>
            <a:off x="7327556" y="-16344"/>
            <a:ext cx="4867247" cy="2298926"/>
          </a:xfrm>
          <a:custGeom>
            <a:avLst/>
            <a:gdLst>
              <a:gd name="connsiteX0" fmla="*/ 4863309 w 4864578"/>
              <a:gd name="connsiteY0" fmla="*/ 195599 h 2298926"/>
              <a:gd name="connsiteX1" fmla="*/ 857334 w 4864578"/>
              <a:gd name="connsiteY1" fmla="*/ 2170644 h 2298926"/>
              <a:gd name="connsiteX2" fmla="*/ 292129 w 4864578"/>
              <a:gd name="connsiteY2" fmla="*/ 2164293 h 2298926"/>
              <a:gd name="connsiteX3" fmla="*/ 113041 w 4864578"/>
              <a:gd name="connsiteY3" fmla="*/ 1964884 h 2298926"/>
              <a:gd name="connsiteX4" fmla="*/ 104150 w 4864578"/>
              <a:gd name="connsiteY4" fmla="*/ 1947102 h 2298926"/>
              <a:gd name="connsiteX5" fmla="*/ 162577 w 4864578"/>
              <a:gd name="connsiteY5" fmla="*/ 1418730 h 2298926"/>
              <a:gd name="connsiteX6" fmla="*/ 395009 w 4864578"/>
              <a:gd name="connsiteY6" fmla="*/ 1230751 h 2298926"/>
              <a:gd name="connsiteX7" fmla="*/ 395009 w 4864578"/>
              <a:gd name="connsiteY7" fmla="*/ 1230751 h 2298926"/>
              <a:gd name="connsiteX8" fmla="*/ 2865403 w 4864578"/>
              <a:gd name="connsiteY8" fmla="*/ 12701 h 2298926"/>
              <a:gd name="connsiteX9" fmla="*/ 2779034 w 4864578"/>
              <a:gd name="connsiteY9" fmla="*/ 12701 h 2298926"/>
              <a:gd name="connsiteX10" fmla="*/ 377227 w 4864578"/>
              <a:gd name="connsiteY10" fmla="*/ 1197728 h 2298926"/>
              <a:gd name="connsiteX11" fmla="*/ 133363 w 4864578"/>
              <a:gd name="connsiteY11" fmla="*/ 1394597 h 2298926"/>
              <a:gd name="connsiteX12" fmla="*/ 12701 w 4864578"/>
              <a:gd name="connsiteY12" fmla="*/ 1660054 h 2298926"/>
              <a:gd name="connsiteX13" fmla="*/ 12701 w 4864578"/>
              <a:gd name="connsiteY13" fmla="*/ 1780715 h 2298926"/>
              <a:gd name="connsiteX14" fmla="*/ 69857 w 4864578"/>
              <a:gd name="connsiteY14" fmla="*/ 1964884 h 2298926"/>
              <a:gd name="connsiteX15" fmla="*/ 78748 w 4864578"/>
              <a:gd name="connsiteY15" fmla="*/ 1982665 h 2298926"/>
              <a:gd name="connsiteX16" fmla="*/ 269267 w 4864578"/>
              <a:gd name="connsiteY16" fmla="*/ 2196046 h 2298926"/>
              <a:gd name="connsiteX17" fmla="*/ 560126 w 4864578"/>
              <a:gd name="connsiteY17" fmla="*/ 2286225 h 2298926"/>
              <a:gd name="connsiteX18" fmla="*/ 873847 w 4864578"/>
              <a:gd name="connsiteY18" fmla="*/ 2204937 h 2298926"/>
              <a:gd name="connsiteX19" fmla="*/ 4863309 w 4864578"/>
              <a:gd name="connsiteY19" fmla="*/ 237513 h 2298926"/>
              <a:gd name="connsiteX20" fmla="*/ 4863309 w 4864578"/>
              <a:gd name="connsiteY20" fmla="*/ 195599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64578" h="2298926">
                <a:moveTo>
                  <a:pt x="4863309" y="195599"/>
                </a:moveTo>
                <a:lnTo>
                  <a:pt x="857334" y="2170644"/>
                </a:lnTo>
                <a:cubicBezTo>
                  <a:pt x="642684" y="2276064"/>
                  <a:pt x="453435" y="2274794"/>
                  <a:pt x="292129" y="2164293"/>
                </a:cubicBezTo>
                <a:cubicBezTo>
                  <a:pt x="171467" y="2081735"/>
                  <a:pt x="113041" y="1966154"/>
                  <a:pt x="113041" y="1964884"/>
                </a:cubicBezTo>
                <a:lnTo>
                  <a:pt x="104150" y="1947102"/>
                </a:lnTo>
                <a:cubicBezTo>
                  <a:pt x="10162" y="1756583"/>
                  <a:pt x="29213" y="1578766"/>
                  <a:pt x="162577" y="1418730"/>
                </a:cubicBezTo>
                <a:cubicBezTo>
                  <a:pt x="262916" y="1296798"/>
                  <a:pt x="393739" y="1232021"/>
                  <a:pt x="395009" y="1230751"/>
                </a:cubicBezTo>
                <a:lnTo>
                  <a:pt x="395009" y="1230751"/>
                </a:lnTo>
                <a:lnTo>
                  <a:pt x="2865403" y="12701"/>
                </a:lnTo>
                <a:lnTo>
                  <a:pt x="2779034" y="12701"/>
                </a:lnTo>
                <a:lnTo>
                  <a:pt x="377227" y="1197728"/>
                </a:lnTo>
                <a:cubicBezTo>
                  <a:pt x="372147" y="1200268"/>
                  <a:pt x="238784" y="1266315"/>
                  <a:pt x="133363" y="1394597"/>
                </a:cubicBezTo>
                <a:cubicBezTo>
                  <a:pt x="78748" y="1460644"/>
                  <a:pt x="26673" y="1549553"/>
                  <a:pt x="12701" y="1660054"/>
                </a:cubicBezTo>
                <a:lnTo>
                  <a:pt x="12701" y="1780715"/>
                </a:lnTo>
                <a:cubicBezTo>
                  <a:pt x="20322" y="1837871"/>
                  <a:pt x="38104" y="1900107"/>
                  <a:pt x="69857" y="1964884"/>
                </a:cubicBezTo>
                <a:lnTo>
                  <a:pt x="78748" y="1982665"/>
                </a:lnTo>
                <a:cubicBezTo>
                  <a:pt x="81288" y="1987746"/>
                  <a:pt x="140984" y="2107138"/>
                  <a:pt x="269267" y="2196046"/>
                </a:cubicBezTo>
                <a:cubicBezTo>
                  <a:pt x="337854" y="2243041"/>
                  <a:pt x="435654" y="2286225"/>
                  <a:pt x="560126" y="2286225"/>
                </a:cubicBezTo>
                <a:cubicBezTo>
                  <a:pt x="650304" y="2286225"/>
                  <a:pt x="754455" y="2264633"/>
                  <a:pt x="873847" y="2204937"/>
                </a:cubicBezTo>
                <a:lnTo>
                  <a:pt x="4863309" y="237513"/>
                </a:lnTo>
                <a:lnTo>
                  <a:pt x="4863309" y="195599"/>
                </a:lnTo>
                <a:close/>
              </a:path>
            </a:pathLst>
          </a:custGeom>
          <a:solidFill>
            <a:schemeClr val="bg1"/>
          </a:solidFill>
          <a:ln w="12700" cap="flat">
            <a:noFill/>
            <a:prstDash val="solid"/>
            <a:miter/>
          </a:ln>
        </p:spPr>
        <p:txBody>
          <a:bodyPr rtlCol="0" anchor="ctr"/>
          <a:lstStyle/>
          <a:p>
            <a:endParaRPr lang="ru-RU" dirty="0"/>
          </a:p>
        </p:txBody>
      </p:sp>
      <p:sp>
        <p:nvSpPr>
          <p:cNvPr id="19" name="Title 2">
            <a:extLst>
              <a:ext uri="{FF2B5EF4-FFF2-40B4-BE49-F238E27FC236}">
                <a16:creationId xmlns:a16="http://schemas.microsoft.com/office/drawing/2014/main" id="{3A926948-B9C1-4E84-AF0F-40965A132C47}"/>
              </a:ext>
            </a:extLst>
          </p:cNvPr>
          <p:cNvSpPr>
            <a:spLocks noGrp="1"/>
          </p:cNvSpPr>
          <p:nvPr>
            <p:ph type="title"/>
          </p:nvPr>
        </p:nvSpPr>
        <p:spPr>
          <a:xfrm>
            <a:off x="2412986" y="5707145"/>
            <a:ext cx="7366027" cy="853993"/>
          </a:xfrm>
        </p:spPr>
        <p:txBody>
          <a:bodyPr anchor="t" anchorCtr="0">
            <a:normAutofit/>
          </a:bodyPr>
          <a:lstStyle>
            <a:lvl1pPr marL="0" indent="0" algn="ctr">
              <a:buFont typeface="Arial" panose="020B0604020202020204" pitchFamily="34" charset="0"/>
              <a:buNone/>
              <a:defRPr sz="1800">
                <a:solidFill>
                  <a:schemeClr val="accent1"/>
                </a:solidFill>
                <a:latin typeface="+mn-lt"/>
              </a:defRPr>
            </a:lvl1pPr>
          </a:lstStyle>
          <a:p>
            <a:r>
              <a:rPr lang="en-US"/>
              <a:t>Click to edit Master title style</a:t>
            </a:r>
            <a:endParaRPr lang="ru-RU"/>
          </a:p>
        </p:txBody>
      </p:sp>
      <p:grpSp>
        <p:nvGrpSpPr>
          <p:cNvPr id="10" name="Group 9">
            <a:extLst>
              <a:ext uri="{FF2B5EF4-FFF2-40B4-BE49-F238E27FC236}">
                <a16:creationId xmlns:a16="http://schemas.microsoft.com/office/drawing/2014/main" id="{223A17C7-5A8B-4D9D-AC8A-2486018F3FB8}"/>
              </a:ext>
            </a:extLst>
          </p:cNvPr>
          <p:cNvGrpSpPr/>
          <p:nvPr userDrawn="1"/>
        </p:nvGrpSpPr>
        <p:grpSpPr>
          <a:xfrm>
            <a:off x="-18799" y="2319272"/>
            <a:ext cx="2884236" cy="2824836"/>
            <a:chOff x="-18799" y="2319272"/>
            <a:chExt cx="2884236" cy="2824836"/>
          </a:xfrm>
        </p:grpSpPr>
        <p:sp>
          <p:nvSpPr>
            <p:cNvPr id="3" name="Freeform: Shape 2">
              <a:extLst>
                <a:ext uri="{FF2B5EF4-FFF2-40B4-BE49-F238E27FC236}">
                  <a16:creationId xmlns:a16="http://schemas.microsoft.com/office/drawing/2014/main" id="{C42001FF-B76E-4445-BDE5-6BFAD41EBBD4}"/>
                </a:ext>
              </a:extLst>
            </p:cNvPr>
            <p:cNvSpPr/>
            <p:nvPr/>
          </p:nvSpPr>
          <p:spPr>
            <a:xfrm>
              <a:off x="-18799" y="2336694"/>
              <a:ext cx="2871530" cy="2299765"/>
            </a:xfrm>
            <a:custGeom>
              <a:avLst/>
              <a:gdLst>
                <a:gd name="connsiteX0" fmla="*/ 2796565 w 2871529"/>
                <a:gd name="connsiteY0" fmla="*/ 306465 h 2299764"/>
                <a:gd name="connsiteX1" fmla="*/ 2026589 w 2871529"/>
                <a:gd name="connsiteY1" fmla="*/ 91735 h 2299764"/>
                <a:gd name="connsiteX2" fmla="*/ 12706 w 2871529"/>
                <a:gd name="connsiteY2" fmla="*/ 1085336 h 2299764"/>
                <a:gd name="connsiteX3" fmla="*/ 12706 w 2871529"/>
                <a:gd name="connsiteY3" fmla="*/ 2296206 h 2299764"/>
                <a:gd name="connsiteX4" fmla="*/ 2506871 w 2871529"/>
                <a:gd name="connsiteY4" fmla="*/ 1066277 h 2299764"/>
                <a:gd name="connsiteX5" fmla="*/ 2805459 w 2871529"/>
                <a:gd name="connsiteY5" fmla="*/ 324253 h 2299764"/>
                <a:gd name="connsiteX6" fmla="*/ 2796565 w 2871529"/>
                <a:gd name="connsiteY6" fmla="*/ 306465 h 229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1529" h="2299764">
                  <a:moveTo>
                    <a:pt x="2796565" y="306465"/>
                  </a:moveTo>
                  <a:cubicBezTo>
                    <a:pt x="2796565" y="306465"/>
                    <a:pt x="2561507" y="-171276"/>
                    <a:pt x="2026589" y="91735"/>
                  </a:cubicBezTo>
                  <a:lnTo>
                    <a:pt x="12706" y="1085336"/>
                  </a:lnTo>
                  <a:lnTo>
                    <a:pt x="12706" y="2296206"/>
                  </a:lnTo>
                  <a:lnTo>
                    <a:pt x="2506871" y="1066277"/>
                  </a:lnTo>
                  <a:cubicBezTo>
                    <a:pt x="2506871" y="1066277"/>
                    <a:pt x="3041789" y="801994"/>
                    <a:pt x="2805459" y="324253"/>
                  </a:cubicBezTo>
                  <a:lnTo>
                    <a:pt x="2796565" y="306465"/>
                  </a:lnTo>
                  <a:close/>
                </a:path>
              </a:pathLst>
            </a:custGeom>
            <a:solidFill>
              <a:schemeClr val="accent3"/>
            </a:solidFill>
            <a:ln w="12700" cap="flat">
              <a:noFill/>
              <a:prstDash val="solid"/>
              <a:miter/>
            </a:ln>
          </p:spPr>
          <p:txBody>
            <a:bodyPr rtlCol="0" anchor="ctr"/>
            <a:lstStyle/>
            <a:p>
              <a:endParaRPr lang="ru-RU"/>
            </a:p>
          </p:txBody>
        </p:sp>
        <p:sp>
          <p:nvSpPr>
            <p:cNvPr id="4" name="Freeform: Shape 3">
              <a:extLst>
                <a:ext uri="{FF2B5EF4-FFF2-40B4-BE49-F238E27FC236}">
                  <a16:creationId xmlns:a16="http://schemas.microsoft.com/office/drawing/2014/main" id="{55EB89C3-8B52-4763-9DB2-C51CC8AF377C}"/>
                </a:ext>
              </a:extLst>
            </p:cNvPr>
            <p:cNvSpPr/>
            <p:nvPr/>
          </p:nvSpPr>
          <p:spPr>
            <a:xfrm>
              <a:off x="-18799" y="2319272"/>
              <a:ext cx="2884236" cy="2337882"/>
            </a:xfrm>
            <a:custGeom>
              <a:avLst/>
              <a:gdLst>
                <a:gd name="connsiteX0" fmla="*/ 2871530 w 2884235"/>
                <a:gd name="connsiteY0" fmla="*/ 466193 h 2337882"/>
                <a:gd name="connsiteX1" fmla="*/ 2823248 w 2884235"/>
                <a:gd name="connsiteY1" fmla="*/ 334052 h 2337882"/>
                <a:gd name="connsiteX2" fmla="*/ 2814354 w 2884235"/>
                <a:gd name="connsiteY2" fmla="*/ 316263 h 2337882"/>
                <a:gd name="connsiteX3" fmla="*/ 2018965 w 2884235"/>
                <a:gd name="connsiteY3" fmla="*/ 93910 h 2337882"/>
                <a:gd name="connsiteX4" fmla="*/ 12706 w 2884235"/>
                <a:gd name="connsiteY4" fmla="*/ 1081158 h 2337882"/>
                <a:gd name="connsiteX5" fmla="*/ 12706 w 2884235"/>
                <a:gd name="connsiteY5" fmla="*/ 1123087 h 2337882"/>
                <a:gd name="connsiteX6" fmla="*/ 2035483 w 2884235"/>
                <a:gd name="connsiteY6" fmla="*/ 126946 h 2337882"/>
                <a:gd name="connsiteX7" fmla="*/ 2600895 w 2884235"/>
                <a:gd name="connsiteY7" fmla="*/ 133299 h 2337882"/>
                <a:gd name="connsiteX8" fmla="*/ 2780048 w 2884235"/>
                <a:gd name="connsiteY8" fmla="*/ 332781 h 2337882"/>
                <a:gd name="connsiteX9" fmla="*/ 2788942 w 2884235"/>
                <a:gd name="connsiteY9" fmla="*/ 350569 h 2337882"/>
                <a:gd name="connsiteX10" fmla="*/ 2730495 w 2884235"/>
                <a:gd name="connsiteY10" fmla="*/ 879134 h 2337882"/>
                <a:gd name="connsiteX11" fmla="*/ 2497977 w 2884235"/>
                <a:gd name="connsiteY11" fmla="*/ 1065911 h 2337882"/>
                <a:gd name="connsiteX12" fmla="*/ 12706 w 2884235"/>
                <a:gd name="connsiteY12" fmla="*/ 2292028 h 2337882"/>
                <a:gd name="connsiteX13" fmla="*/ 12706 w 2884235"/>
                <a:gd name="connsiteY13" fmla="*/ 2333958 h 2337882"/>
                <a:gd name="connsiteX14" fmla="*/ 2515765 w 2884235"/>
                <a:gd name="connsiteY14" fmla="*/ 1100216 h 2337882"/>
                <a:gd name="connsiteX15" fmla="*/ 2871530 w 2884235"/>
                <a:gd name="connsiteY15" fmla="*/ 687275 h 2337882"/>
                <a:gd name="connsiteX16" fmla="*/ 2871530 w 2884235"/>
                <a:gd name="connsiteY16" fmla="*/ 466193 h 233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4235" h="2337882">
                  <a:moveTo>
                    <a:pt x="2871530" y="466193"/>
                  </a:moveTo>
                  <a:cubicBezTo>
                    <a:pt x="2861365" y="424263"/>
                    <a:pt x="2846118" y="379793"/>
                    <a:pt x="2823248" y="334052"/>
                  </a:cubicBezTo>
                  <a:lnTo>
                    <a:pt x="2814354" y="316263"/>
                  </a:lnTo>
                  <a:cubicBezTo>
                    <a:pt x="2811812" y="311181"/>
                    <a:pt x="2564048" y="-175454"/>
                    <a:pt x="2018965" y="93910"/>
                  </a:cubicBezTo>
                  <a:lnTo>
                    <a:pt x="12706" y="1081158"/>
                  </a:lnTo>
                  <a:lnTo>
                    <a:pt x="12706" y="1123087"/>
                  </a:lnTo>
                  <a:lnTo>
                    <a:pt x="2035483" y="126946"/>
                  </a:lnTo>
                  <a:cubicBezTo>
                    <a:pt x="2250212" y="21487"/>
                    <a:pt x="2439530" y="22758"/>
                    <a:pt x="2600895" y="133299"/>
                  </a:cubicBezTo>
                  <a:cubicBezTo>
                    <a:pt x="2721601" y="215887"/>
                    <a:pt x="2780048" y="331511"/>
                    <a:pt x="2780048" y="332781"/>
                  </a:cubicBezTo>
                  <a:lnTo>
                    <a:pt x="2788942" y="350569"/>
                  </a:lnTo>
                  <a:cubicBezTo>
                    <a:pt x="2882965" y="541158"/>
                    <a:pt x="2863906" y="719040"/>
                    <a:pt x="2730495" y="879134"/>
                  </a:cubicBezTo>
                  <a:cubicBezTo>
                    <a:pt x="2630118" y="999840"/>
                    <a:pt x="2500518" y="1065911"/>
                    <a:pt x="2497977" y="1065911"/>
                  </a:cubicBezTo>
                  <a:lnTo>
                    <a:pt x="12706" y="2292028"/>
                  </a:lnTo>
                  <a:lnTo>
                    <a:pt x="12706" y="2333958"/>
                  </a:lnTo>
                  <a:lnTo>
                    <a:pt x="2515765" y="1100216"/>
                  </a:lnTo>
                  <a:cubicBezTo>
                    <a:pt x="2519577" y="1097675"/>
                    <a:pt x="2806730" y="952828"/>
                    <a:pt x="2871530" y="687275"/>
                  </a:cubicBezTo>
                  <a:lnTo>
                    <a:pt x="2871530" y="466193"/>
                  </a:lnTo>
                  <a:close/>
                </a:path>
              </a:pathLst>
            </a:custGeom>
            <a:solidFill>
              <a:schemeClr val="bg1"/>
            </a:solidFill>
            <a:ln w="12700" cap="flat">
              <a:noFill/>
              <a:prstDash val="solid"/>
              <a:miter/>
            </a:ln>
          </p:spPr>
          <p:txBody>
            <a:bodyPr rtlCol="0" anchor="ctr"/>
            <a:lstStyle/>
            <a:p>
              <a:endParaRPr lang="ru-RU"/>
            </a:p>
          </p:txBody>
        </p:sp>
        <p:sp>
          <p:nvSpPr>
            <p:cNvPr id="5" name="Freeform: Shape 4">
              <a:extLst>
                <a:ext uri="{FF2B5EF4-FFF2-40B4-BE49-F238E27FC236}">
                  <a16:creationId xmlns:a16="http://schemas.microsoft.com/office/drawing/2014/main" id="{8F230BC5-B028-4266-A395-BFB56DFDC484}"/>
                </a:ext>
              </a:extLst>
            </p:cNvPr>
            <p:cNvSpPr/>
            <p:nvPr/>
          </p:nvSpPr>
          <p:spPr>
            <a:xfrm>
              <a:off x="-18799" y="3968979"/>
              <a:ext cx="1766118" cy="1156235"/>
            </a:xfrm>
            <a:custGeom>
              <a:avLst/>
              <a:gdLst>
                <a:gd name="connsiteX0" fmla="*/ 1735624 w 1766117"/>
                <a:gd name="connsiteY0" fmla="*/ 98509 h 1156235"/>
                <a:gd name="connsiteX1" fmla="*/ 1437036 w 1766117"/>
                <a:gd name="connsiteY1" fmla="*/ 51497 h 1156235"/>
                <a:gd name="connsiteX2" fmla="*/ 12706 w 1766117"/>
                <a:gd name="connsiteY2" fmla="*/ 754133 h 1156235"/>
                <a:gd name="connsiteX3" fmla="*/ 12706 w 1766117"/>
                <a:gd name="connsiteY3" fmla="*/ 1149286 h 1156235"/>
                <a:gd name="connsiteX4" fmla="*/ 1594589 w 1766117"/>
                <a:gd name="connsiteY4" fmla="*/ 369144 h 1156235"/>
                <a:gd name="connsiteX5" fmla="*/ 1739436 w 1766117"/>
                <a:gd name="connsiteY5" fmla="*/ 103592 h 1156235"/>
                <a:gd name="connsiteX6" fmla="*/ 1735624 w 1766117"/>
                <a:gd name="connsiteY6" fmla="*/ 98509 h 115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117" h="1156235">
                  <a:moveTo>
                    <a:pt x="1735624" y="98509"/>
                  </a:moveTo>
                  <a:cubicBezTo>
                    <a:pt x="1735624" y="98509"/>
                    <a:pt x="1658118" y="-57773"/>
                    <a:pt x="1437036" y="51497"/>
                  </a:cubicBezTo>
                  <a:lnTo>
                    <a:pt x="12706" y="754133"/>
                  </a:lnTo>
                  <a:lnTo>
                    <a:pt x="12706" y="1149286"/>
                  </a:lnTo>
                  <a:lnTo>
                    <a:pt x="1594589" y="369144"/>
                  </a:lnTo>
                  <a:cubicBezTo>
                    <a:pt x="1594589" y="369144"/>
                    <a:pt x="1815671" y="259874"/>
                    <a:pt x="1739436" y="103592"/>
                  </a:cubicBezTo>
                  <a:lnTo>
                    <a:pt x="1735624" y="98509"/>
                  </a:lnTo>
                  <a:close/>
                </a:path>
              </a:pathLst>
            </a:custGeom>
            <a:solidFill>
              <a:schemeClr val="accent1"/>
            </a:solidFill>
            <a:ln w="12700" cap="flat">
              <a:noFill/>
              <a:prstDash val="solid"/>
              <a:miter/>
            </a:ln>
          </p:spPr>
          <p:txBody>
            <a:bodyPr rtlCol="0" anchor="ctr"/>
            <a:lstStyle/>
            <a:p>
              <a:endParaRPr lang="ru-RU"/>
            </a:p>
          </p:txBody>
        </p:sp>
        <p:sp>
          <p:nvSpPr>
            <p:cNvPr id="9" name="Freeform: Shape 8">
              <a:extLst>
                <a:ext uri="{FF2B5EF4-FFF2-40B4-BE49-F238E27FC236}">
                  <a16:creationId xmlns:a16="http://schemas.microsoft.com/office/drawing/2014/main" id="{5A52C234-DC7D-488B-8975-61485991A4A8}"/>
                </a:ext>
              </a:extLst>
            </p:cNvPr>
            <p:cNvSpPr/>
            <p:nvPr/>
          </p:nvSpPr>
          <p:spPr>
            <a:xfrm>
              <a:off x="-18799" y="3949755"/>
              <a:ext cx="1778824" cy="1194353"/>
            </a:xfrm>
            <a:custGeom>
              <a:avLst/>
              <a:gdLst>
                <a:gd name="connsiteX0" fmla="*/ 1753412 w 1778823"/>
                <a:gd name="connsiteY0" fmla="*/ 108839 h 1194352"/>
                <a:gd name="connsiteX1" fmla="*/ 1429412 w 1778823"/>
                <a:gd name="connsiteY1" fmla="*/ 52933 h 1194352"/>
                <a:gd name="connsiteX2" fmla="*/ 12706 w 1778823"/>
                <a:gd name="connsiteY2" fmla="*/ 751757 h 1194352"/>
                <a:gd name="connsiteX3" fmla="*/ 12706 w 1778823"/>
                <a:gd name="connsiteY3" fmla="*/ 793686 h 1194352"/>
                <a:gd name="connsiteX4" fmla="*/ 1445930 w 1778823"/>
                <a:gd name="connsiteY4" fmla="*/ 87239 h 1194352"/>
                <a:gd name="connsiteX5" fmla="*/ 1719106 w 1778823"/>
                <a:gd name="connsiteY5" fmla="*/ 125357 h 1194352"/>
                <a:gd name="connsiteX6" fmla="*/ 1721647 w 1778823"/>
                <a:gd name="connsiteY6" fmla="*/ 131710 h 1194352"/>
                <a:gd name="connsiteX7" fmla="*/ 1585694 w 1778823"/>
                <a:gd name="connsiteY7" fmla="*/ 371851 h 1194352"/>
                <a:gd name="connsiteX8" fmla="*/ 12706 w 1778823"/>
                <a:gd name="connsiteY8" fmla="*/ 1146910 h 1194352"/>
                <a:gd name="connsiteX9" fmla="*/ 12706 w 1778823"/>
                <a:gd name="connsiteY9" fmla="*/ 1188839 h 1194352"/>
                <a:gd name="connsiteX10" fmla="*/ 1603483 w 1778823"/>
                <a:gd name="connsiteY10" fmla="*/ 404886 h 1194352"/>
                <a:gd name="connsiteX11" fmla="*/ 1755953 w 1778823"/>
                <a:gd name="connsiteY11" fmla="*/ 113921 h 1194352"/>
                <a:gd name="connsiteX12" fmla="*/ 1753412 w 1778823"/>
                <a:gd name="connsiteY12" fmla="*/ 108839 h 119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8823" h="1194352">
                  <a:moveTo>
                    <a:pt x="1753412" y="108839"/>
                  </a:moveTo>
                  <a:cubicBezTo>
                    <a:pt x="1752141" y="107569"/>
                    <a:pt x="1665742" y="-62690"/>
                    <a:pt x="1429412" y="52933"/>
                  </a:cubicBezTo>
                  <a:lnTo>
                    <a:pt x="12706" y="751757"/>
                  </a:lnTo>
                  <a:lnTo>
                    <a:pt x="12706" y="793686"/>
                  </a:lnTo>
                  <a:lnTo>
                    <a:pt x="1445930" y="87239"/>
                  </a:lnTo>
                  <a:cubicBezTo>
                    <a:pt x="1646683" y="-11867"/>
                    <a:pt x="1715294" y="120274"/>
                    <a:pt x="1719106" y="125357"/>
                  </a:cubicBezTo>
                  <a:lnTo>
                    <a:pt x="1721647" y="131710"/>
                  </a:lnTo>
                  <a:cubicBezTo>
                    <a:pt x="1788989" y="268933"/>
                    <a:pt x="1594589" y="366769"/>
                    <a:pt x="1585694" y="371851"/>
                  </a:cubicBezTo>
                  <a:lnTo>
                    <a:pt x="12706" y="1146910"/>
                  </a:lnTo>
                  <a:lnTo>
                    <a:pt x="12706" y="1188839"/>
                  </a:lnTo>
                  <a:lnTo>
                    <a:pt x="1603483" y="404886"/>
                  </a:lnTo>
                  <a:cubicBezTo>
                    <a:pt x="1686071" y="364228"/>
                    <a:pt x="1824565" y="251145"/>
                    <a:pt x="1755953" y="113921"/>
                  </a:cubicBezTo>
                  <a:lnTo>
                    <a:pt x="1753412" y="108839"/>
                  </a:lnTo>
                  <a:close/>
                </a:path>
              </a:pathLst>
            </a:custGeom>
            <a:solidFill>
              <a:schemeClr val="bg1"/>
            </a:solidFill>
            <a:ln w="12700" cap="flat">
              <a:noFill/>
              <a:prstDash val="solid"/>
              <a:miter/>
            </a:ln>
          </p:spPr>
          <p:txBody>
            <a:bodyPr rtlCol="0" anchor="ctr"/>
            <a:lstStyle/>
            <a:p>
              <a:endParaRPr lang="ru-RU"/>
            </a:p>
          </p:txBody>
        </p:sp>
      </p:grpSp>
    </p:spTree>
    <p:extLst>
      <p:ext uri="{BB962C8B-B14F-4D97-AF65-F5344CB8AC3E}">
        <p14:creationId xmlns:p14="http://schemas.microsoft.com/office/powerpoint/2010/main" val="11918627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C229411-48AD-4A50-B02E-041030F18963}"/>
              </a:ext>
            </a:extLst>
          </p:cNvPr>
          <p:cNvSpPr>
            <a:spLocks noGrp="1"/>
          </p:cNvSpPr>
          <p:nvPr>
            <p:ph type="pic" sz="quarter" idx="21"/>
          </p:nvPr>
        </p:nvSpPr>
        <p:spPr>
          <a:xfrm>
            <a:off x="5245189" y="1"/>
            <a:ext cx="6943003" cy="5934621"/>
          </a:xfrm>
          <a:custGeom>
            <a:avLst/>
            <a:gdLst>
              <a:gd name="connsiteX0" fmla="*/ 6940462 w 6943003"/>
              <a:gd name="connsiteY0" fmla="*/ 0 h 5934621"/>
              <a:gd name="connsiteX1" fmla="*/ 6943003 w 6943003"/>
              <a:gd name="connsiteY1" fmla="*/ 0 h 5934621"/>
              <a:gd name="connsiteX2" fmla="*/ 6943003 w 6943003"/>
              <a:gd name="connsiteY2" fmla="*/ 3562350 h 5934621"/>
              <a:gd name="connsiteX3" fmla="*/ 2564043 w 6943003"/>
              <a:gd name="connsiteY3" fmla="*/ 5721350 h 5934621"/>
              <a:gd name="connsiteX4" fmla="*/ 233592 w 6943003"/>
              <a:gd name="connsiteY4" fmla="*/ 4930141 h 5934621"/>
              <a:gd name="connsiteX5" fmla="*/ 213272 w 6943003"/>
              <a:gd name="connsiteY5" fmla="*/ 4889500 h 5934621"/>
              <a:gd name="connsiteX6" fmla="*/ 1004482 w 6943003"/>
              <a:gd name="connsiteY6" fmla="*/ 2559050 h 5934621"/>
              <a:gd name="connsiteX7" fmla="*/ 2136693 w 6943003"/>
              <a:gd name="connsiteY7" fmla="*/ 2000704 h 5934621"/>
              <a:gd name="connsiteX8" fmla="*/ 2183042 w 6943003"/>
              <a:gd name="connsiteY8" fmla="*/ 2039620 h 5934621"/>
              <a:gd name="connsiteX9" fmla="*/ 2473872 w 6943003"/>
              <a:gd name="connsiteY9" fmla="*/ 2129790 h 5934621"/>
              <a:gd name="connsiteX10" fmla="*/ 2787562 w 6943003"/>
              <a:gd name="connsiteY10" fmla="*/ 2048510 h 59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3003" h="5934621">
                <a:moveTo>
                  <a:pt x="6940462" y="0"/>
                </a:moveTo>
                <a:lnTo>
                  <a:pt x="6943003" y="0"/>
                </a:lnTo>
                <a:lnTo>
                  <a:pt x="6943003" y="3562350"/>
                </a:lnTo>
                <a:lnTo>
                  <a:pt x="2564043" y="5721350"/>
                </a:lnTo>
                <a:cubicBezTo>
                  <a:pt x="1003212" y="6490971"/>
                  <a:pt x="233592" y="4930141"/>
                  <a:pt x="233592" y="4930141"/>
                </a:cubicBezTo>
                <a:lnTo>
                  <a:pt x="213272" y="4889500"/>
                </a:lnTo>
                <a:cubicBezTo>
                  <a:pt x="-556348" y="3328670"/>
                  <a:pt x="1004482" y="2559050"/>
                  <a:pt x="1004482" y="2559050"/>
                </a:cubicBezTo>
                <a:lnTo>
                  <a:pt x="2136693" y="2000704"/>
                </a:lnTo>
                <a:lnTo>
                  <a:pt x="2183042" y="2039620"/>
                </a:lnTo>
                <a:cubicBezTo>
                  <a:pt x="2251622" y="2086610"/>
                  <a:pt x="2349412" y="2129790"/>
                  <a:pt x="2473872" y="2129790"/>
                </a:cubicBezTo>
                <a:cubicBezTo>
                  <a:pt x="2564042" y="2129790"/>
                  <a:pt x="2668182" y="2108200"/>
                  <a:pt x="2787562" y="204851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814944" y="453050"/>
            <a:ext cx="10515600" cy="1325563"/>
          </a:xfrm>
        </p:spPr>
        <p:txBody>
          <a:bodyPr/>
          <a:lstStyle>
            <a:lvl1pPr>
              <a:defRPr/>
            </a:lvl1pPr>
          </a:lstStyle>
          <a:p>
            <a:r>
              <a:rPr lang="en-US" dirty="0"/>
              <a:t>THANK YOU!</a:t>
            </a:r>
            <a:endParaRPr lang="ru-RU" dirty="0"/>
          </a:p>
        </p:txBody>
      </p:sp>
      <p:sp>
        <p:nvSpPr>
          <p:cNvPr id="12" name="Freeform: Shape 11">
            <a:extLst>
              <a:ext uri="{FF2B5EF4-FFF2-40B4-BE49-F238E27FC236}">
                <a16:creationId xmlns:a16="http://schemas.microsoft.com/office/drawing/2014/main" id="{F9E3EED1-7BB3-4B75-BCA9-1C1223740B3C}"/>
              </a:ext>
            </a:extLst>
          </p:cNvPr>
          <p:cNvSpPr/>
          <p:nvPr/>
        </p:nvSpPr>
        <p:spPr>
          <a:xfrm>
            <a:off x="8704586" y="5422906"/>
            <a:ext cx="736600" cy="736600"/>
          </a:xfrm>
          <a:custGeom>
            <a:avLst/>
            <a:gdLst>
              <a:gd name="connsiteX0" fmla="*/ 372104 w 736600"/>
              <a:gd name="connsiteY0" fmla="*/ 731514 h 736600"/>
              <a:gd name="connsiteX1" fmla="*/ 731514 w 736600"/>
              <a:gd name="connsiteY1" fmla="*/ 372104 h 736600"/>
              <a:gd name="connsiteX2" fmla="*/ 372104 w 736600"/>
              <a:gd name="connsiteY2" fmla="*/ 12694 h 736600"/>
              <a:gd name="connsiteX3" fmla="*/ 12694 w 736600"/>
              <a:gd name="connsiteY3" fmla="*/ 372104 h 736600"/>
              <a:gd name="connsiteX4" fmla="*/ 372104 w 736600"/>
              <a:gd name="connsiteY4" fmla="*/ 731514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00" h="736600">
                <a:moveTo>
                  <a:pt x="372104" y="731514"/>
                </a:moveTo>
                <a:cubicBezTo>
                  <a:pt x="570224" y="731514"/>
                  <a:pt x="731514" y="570224"/>
                  <a:pt x="731514" y="372104"/>
                </a:cubicBezTo>
                <a:cubicBezTo>
                  <a:pt x="731514" y="173984"/>
                  <a:pt x="570224" y="12694"/>
                  <a:pt x="372104" y="12694"/>
                </a:cubicBezTo>
                <a:cubicBezTo>
                  <a:pt x="173984" y="12694"/>
                  <a:pt x="12694" y="173984"/>
                  <a:pt x="12694" y="372104"/>
                </a:cubicBezTo>
                <a:cubicBezTo>
                  <a:pt x="12694" y="570224"/>
                  <a:pt x="173984" y="731514"/>
                  <a:pt x="372104" y="731514"/>
                </a:cubicBezTo>
              </a:path>
            </a:pathLst>
          </a:custGeom>
          <a:solidFill>
            <a:schemeClr val="accent1"/>
          </a:solidFill>
          <a:ln w="12694"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29016A5F-A55B-4605-B66C-5C6E2BF4919F}"/>
              </a:ext>
            </a:extLst>
          </p:cNvPr>
          <p:cNvSpPr/>
          <p:nvPr/>
        </p:nvSpPr>
        <p:spPr>
          <a:xfrm>
            <a:off x="9659429" y="3776986"/>
            <a:ext cx="2540000" cy="2628900"/>
          </a:xfrm>
          <a:custGeom>
            <a:avLst/>
            <a:gdLst>
              <a:gd name="connsiteX0" fmla="*/ 2528761 w 2540000"/>
              <a:gd name="connsiteY0" fmla="*/ 12694 h 2628900"/>
              <a:gd name="connsiteX1" fmla="*/ 487871 w 2540000"/>
              <a:gd name="connsiteY1" fmla="*/ 1018534 h 2628900"/>
              <a:gd name="connsiteX2" fmla="*/ 113221 w 2540000"/>
              <a:gd name="connsiteY2" fmla="*/ 2120894 h 2628900"/>
              <a:gd name="connsiteX3" fmla="*/ 127191 w 2540000"/>
              <a:gd name="connsiteY3" fmla="*/ 2148834 h 2628900"/>
              <a:gd name="connsiteX4" fmla="*/ 1229551 w 2540000"/>
              <a:gd name="connsiteY4" fmla="*/ 2523484 h 2628900"/>
              <a:gd name="connsiteX5" fmla="*/ 2528761 w 2540000"/>
              <a:gd name="connsiteY5" fmla="*/ 1883404 h 2628900"/>
              <a:gd name="connsiteX6" fmla="*/ 2528761 w 2540000"/>
              <a:gd name="connsiteY6" fmla="*/ 12694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628900">
                <a:moveTo>
                  <a:pt x="2528761" y="12694"/>
                </a:moveTo>
                <a:lnTo>
                  <a:pt x="487871" y="1018534"/>
                </a:lnTo>
                <a:cubicBezTo>
                  <a:pt x="487871" y="1018534"/>
                  <a:pt x="-249999" y="1383024"/>
                  <a:pt x="113221" y="2120894"/>
                </a:cubicBezTo>
                <a:lnTo>
                  <a:pt x="127191" y="2148834"/>
                </a:lnTo>
                <a:cubicBezTo>
                  <a:pt x="127191" y="2148834"/>
                  <a:pt x="491681" y="2886705"/>
                  <a:pt x="1229551" y="2523484"/>
                </a:cubicBezTo>
                <a:lnTo>
                  <a:pt x="2528761" y="1883404"/>
                </a:lnTo>
                <a:lnTo>
                  <a:pt x="2528761" y="12694"/>
                </a:lnTo>
                <a:close/>
              </a:path>
            </a:pathLst>
          </a:custGeom>
          <a:solidFill>
            <a:schemeClr val="accent3"/>
          </a:solidFill>
          <a:ln w="12694" cap="flat">
            <a:noFill/>
            <a:prstDash val="solid"/>
            <a:miter/>
          </a:ln>
        </p:spPr>
        <p:txBody>
          <a:bodyPr rtlCol="0" anchor="ctr"/>
          <a:lstStyle/>
          <a:p>
            <a:endParaRPr lang="ru-RU" dirty="0"/>
          </a:p>
        </p:txBody>
      </p:sp>
      <p:sp>
        <p:nvSpPr>
          <p:cNvPr id="19" name="Text Placeholder 26">
            <a:extLst>
              <a:ext uri="{FF2B5EF4-FFF2-40B4-BE49-F238E27FC236}">
                <a16:creationId xmlns:a16="http://schemas.microsoft.com/office/drawing/2014/main" id="{9DBE4B29-4897-4A3A-B883-A887BCDA3718}"/>
              </a:ext>
            </a:extLst>
          </p:cNvPr>
          <p:cNvSpPr>
            <a:spLocks noGrp="1"/>
          </p:cNvSpPr>
          <p:nvPr>
            <p:ph type="body" sz="quarter" idx="16" hasCustomPrompt="1"/>
          </p:nvPr>
        </p:nvSpPr>
        <p:spPr>
          <a:xfrm>
            <a:off x="824420" y="3955665"/>
            <a:ext cx="4367531" cy="524711"/>
          </a:xfrm>
        </p:spPr>
        <p:txBody>
          <a:bodyPr>
            <a:noAutofit/>
          </a:bodyPr>
          <a:lstStyle>
            <a:lvl1pPr marL="0" indent="0" algn="l">
              <a:buNone/>
              <a:defRPr sz="2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August Bergqvist</a:t>
            </a:r>
          </a:p>
        </p:txBody>
      </p:sp>
      <p:sp>
        <p:nvSpPr>
          <p:cNvPr id="20" name="Text Placeholder 26">
            <a:extLst>
              <a:ext uri="{FF2B5EF4-FFF2-40B4-BE49-F238E27FC236}">
                <a16:creationId xmlns:a16="http://schemas.microsoft.com/office/drawing/2014/main" id="{0EF4532A-9AB5-4545-A83D-BD0E39635727}"/>
              </a:ext>
            </a:extLst>
          </p:cNvPr>
          <p:cNvSpPr>
            <a:spLocks noGrp="1"/>
          </p:cNvSpPr>
          <p:nvPr>
            <p:ph type="body" sz="quarter" idx="17" hasCustomPrompt="1"/>
          </p:nvPr>
        </p:nvSpPr>
        <p:spPr>
          <a:xfrm>
            <a:off x="824420" y="4633361"/>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21" name="Text Placeholder 26">
            <a:extLst>
              <a:ext uri="{FF2B5EF4-FFF2-40B4-BE49-F238E27FC236}">
                <a16:creationId xmlns:a16="http://schemas.microsoft.com/office/drawing/2014/main" id="{D579A1F5-9180-47FE-A31B-4E37384383C4}"/>
              </a:ext>
            </a:extLst>
          </p:cNvPr>
          <p:cNvSpPr>
            <a:spLocks noGrp="1"/>
          </p:cNvSpPr>
          <p:nvPr>
            <p:ph type="body" sz="quarter" idx="18" hasCustomPrompt="1"/>
          </p:nvPr>
        </p:nvSpPr>
        <p:spPr>
          <a:xfrm>
            <a:off x="824420" y="4892976"/>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678 555-0128</a:t>
            </a:r>
          </a:p>
        </p:txBody>
      </p:sp>
      <p:sp>
        <p:nvSpPr>
          <p:cNvPr id="22" name="Text Placeholder 26">
            <a:extLst>
              <a:ext uri="{FF2B5EF4-FFF2-40B4-BE49-F238E27FC236}">
                <a16:creationId xmlns:a16="http://schemas.microsoft.com/office/drawing/2014/main" id="{71BBF4E8-67FF-4A65-9EC1-AE832CEBE85D}"/>
              </a:ext>
            </a:extLst>
          </p:cNvPr>
          <p:cNvSpPr>
            <a:spLocks noGrp="1"/>
          </p:cNvSpPr>
          <p:nvPr>
            <p:ph type="body" sz="quarter" idx="19" hasCustomPrompt="1"/>
          </p:nvPr>
        </p:nvSpPr>
        <p:spPr>
          <a:xfrm>
            <a:off x="824420" y="5334299"/>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824420" y="5593914"/>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BERGQVIST@EXAMPLE.COM</a:t>
            </a:r>
          </a:p>
        </p:txBody>
      </p:sp>
      <p:sp>
        <p:nvSpPr>
          <p:cNvPr id="3" name="Graphic 23">
            <a:extLst>
              <a:ext uri="{FF2B5EF4-FFF2-40B4-BE49-F238E27FC236}">
                <a16:creationId xmlns:a16="http://schemas.microsoft.com/office/drawing/2014/main" id="{7E62A657-0B76-4081-A698-3C47F1AFC78E}"/>
              </a:ext>
            </a:extLst>
          </p:cNvPr>
          <p:cNvSpPr/>
          <p:nvPr/>
        </p:nvSpPr>
        <p:spPr>
          <a:xfrm>
            <a:off x="900978" y="1561556"/>
            <a:ext cx="2973890" cy="165305"/>
          </a:xfrm>
          <a:custGeom>
            <a:avLst/>
            <a:gdLst>
              <a:gd name="connsiteX0" fmla="*/ 2914974 w 2973890"/>
              <a:gd name="connsiteY0" fmla="*/ 159367 h 165304"/>
              <a:gd name="connsiteX1" fmla="*/ 70199 w 2973890"/>
              <a:gd name="connsiteY1" fmla="*/ 159367 h 165304"/>
              <a:gd name="connsiteX2" fmla="*/ 8816 w 2973890"/>
              <a:gd name="connsiteY2" fmla="*/ 84344 h 165304"/>
              <a:gd name="connsiteX3" fmla="*/ 8816 w 2973890"/>
              <a:gd name="connsiteY3" fmla="*/ 84344 h 165304"/>
              <a:gd name="connsiteX4" fmla="*/ 70199 w 2973890"/>
              <a:gd name="connsiteY4" fmla="*/ 10593 h 165304"/>
              <a:gd name="connsiteX5" fmla="*/ 2913916 w 2973890"/>
              <a:gd name="connsiteY5" fmla="*/ 10593 h 165304"/>
              <a:gd name="connsiteX6" fmla="*/ 2975298 w 2973890"/>
              <a:gd name="connsiteY6" fmla="*/ 84344 h 165304"/>
              <a:gd name="connsiteX7" fmla="*/ 2975298 w 2973890"/>
              <a:gd name="connsiteY7" fmla="*/ 84344 h 165304"/>
              <a:gd name="connsiteX8" fmla="*/ 2914974 w 2973890"/>
              <a:gd name="connsiteY8" fmla="*/ 159367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3890" h="165304">
                <a:moveTo>
                  <a:pt x="2914974" y="159367"/>
                </a:moveTo>
                <a:lnTo>
                  <a:pt x="70199" y="159367"/>
                </a:lnTo>
                <a:cubicBezTo>
                  <a:pt x="36333" y="159367"/>
                  <a:pt x="8816" y="125034"/>
                  <a:pt x="8816" y="84344"/>
                </a:cubicBezTo>
                <a:lnTo>
                  <a:pt x="8816" y="84344"/>
                </a:lnTo>
                <a:cubicBezTo>
                  <a:pt x="8816" y="43654"/>
                  <a:pt x="36333" y="10593"/>
                  <a:pt x="70199" y="10593"/>
                </a:cubicBezTo>
                <a:lnTo>
                  <a:pt x="2913916" y="10593"/>
                </a:lnTo>
                <a:cubicBezTo>
                  <a:pt x="2947782" y="10593"/>
                  <a:pt x="2975298" y="43654"/>
                  <a:pt x="2975298" y="84344"/>
                </a:cubicBezTo>
                <a:lnTo>
                  <a:pt x="2975298" y="84344"/>
                </a:lnTo>
                <a:cubicBezTo>
                  <a:pt x="2976357" y="125034"/>
                  <a:pt x="2948840" y="159367"/>
                  <a:pt x="2914974" y="159367"/>
                </a:cubicBezTo>
                <a:close/>
              </a:path>
            </a:pathLst>
          </a:custGeom>
          <a:gradFill>
            <a:gsLst>
              <a:gs pos="0">
                <a:schemeClr val="accent1"/>
              </a:gs>
              <a:gs pos="100000">
                <a:schemeClr val="accent3"/>
              </a:gs>
            </a:gsLst>
            <a:lin ang="0" scaled="1"/>
          </a:gradFill>
          <a:ln w="1058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C51D0359-A547-4B21-8850-06B9F1CDF9CE}"/>
              </a:ext>
            </a:extLst>
          </p:cNvPr>
          <p:cNvSpPr/>
          <p:nvPr userDrawn="1"/>
        </p:nvSpPr>
        <p:spPr>
          <a:xfrm>
            <a:off x="7172412" y="-12694"/>
            <a:ext cx="4978400" cy="2133600"/>
          </a:xfrm>
          <a:custGeom>
            <a:avLst/>
            <a:gdLst>
              <a:gd name="connsiteX0" fmla="*/ 2517688 w 4978400"/>
              <a:gd name="connsiteY0" fmla="*/ 12694 h 2133600"/>
              <a:gd name="connsiteX1" fmla="*/ 371388 w 4978400"/>
              <a:gd name="connsiteY1" fmla="*/ 1070604 h 2133600"/>
              <a:gd name="connsiteX2" fmla="*/ 72938 w 4978400"/>
              <a:gd name="connsiteY2" fmla="*/ 1812284 h 2133600"/>
              <a:gd name="connsiteX3" fmla="*/ 81828 w 4978400"/>
              <a:gd name="connsiteY3" fmla="*/ 1830064 h 2133600"/>
              <a:gd name="connsiteX4" fmla="*/ 851448 w 4978400"/>
              <a:gd name="connsiteY4" fmla="*/ 2044694 h 2133600"/>
              <a:gd name="connsiteX5" fmla="*/ 4970058 w 4978400"/>
              <a:gd name="connsiteY5" fmla="*/ 12694 h 2133600"/>
              <a:gd name="connsiteX6" fmla="*/ 2517688 w 4978400"/>
              <a:gd name="connsiteY6" fmla="*/ 12694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400" h="2133600">
                <a:moveTo>
                  <a:pt x="2517688" y="12694"/>
                </a:moveTo>
                <a:lnTo>
                  <a:pt x="371388" y="1070604"/>
                </a:lnTo>
                <a:cubicBezTo>
                  <a:pt x="371388" y="1070604"/>
                  <a:pt x="-163282" y="1334764"/>
                  <a:pt x="72938" y="1812284"/>
                </a:cubicBezTo>
                <a:lnTo>
                  <a:pt x="81828" y="1830064"/>
                </a:lnTo>
                <a:cubicBezTo>
                  <a:pt x="81828" y="1830064"/>
                  <a:pt x="316778" y="2307584"/>
                  <a:pt x="851448" y="2044694"/>
                </a:cubicBezTo>
                <a:lnTo>
                  <a:pt x="4970058" y="12694"/>
                </a:lnTo>
                <a:lnTo>
                  <a:pt x="2517688" y="12694"/>
                </a:lnTo>
                <a:close/>
              </a:path>
            </a:pathLst>
          </a:custGeom>
          <a:solidFill>
            <a:schemeClr val="accent1"/>
          </a:solidFill>
          <a:ln w="12694" cap="flat">
            <a:noFill/>
            <a:prstDash val="solid"/>
            <a:miter/>
          </a:ln>
        </p:spPr>
        <p:txBody>
          <a:bodyPr rtlCol="0" anchor="ctr"/>
          <a:lstStyle/>
          <a:p>
            <a:endParaRPr lang="ru-RU" dirty="0"/>
          </a:p>
        </p:txBody>
      </p:sp>
    </p:spTree>
    <p:extLst>
      <p:ext uri="{BB962C8B-B14F-4D97-AF65-F5344CB8AC3E}">
        <p14:creationId xmlns:p14="http://schemas.microsoft.com/office/powerpoint/2010/main" val="36068418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15" name="Subtitle 2">
            <a:extLst>
              <a:ext uri="{FF2B5EF4-FFF2-40B4-BE49-F238E27FC236}">
                <a16:creationId xmlns:a16="http://schemas.microsoft.com/office/drawing/2014/main" id="{4BCD5243-C973-44F2-88E8-A4A6E3387B1F}"/>
              </a:ext>
            </a:extLst>
          </p:cNvPr>
          <p:cNvSpPr>
            <a:spLocks noGrp="1"/>
          </p:cNvSpPr>
          <p:nvPr>
            <p:ph type="subTitle" idx="1"/>
          </p:nvPr>
        </p:nvSpPr>
        <p:spPr>
          <a:xfrm>
            <a:off x="758588" y="3429000"/>
            <a:ext cx="3629300" cy="946192"/>
          </a:xfrm>
        </p:spPr>
        <p:txBody>
          <a:bodyPr vert="horz" lIns="91440" tIns="45720" rIns="91440" bIns="45720" rtlCol="0">
            <a:normAutofit/>
          </a:bodyPr>
          <a:lstStyle>
            <a:lvl1pPr marL="0" indent="0">
              <a:buNone/>
              <a:defRPr lang="en-US" b="1" i="0"/>
            </a:lvl1pPr>
          </a:lstStyle>
          <a:p>
            <a:pPr marL="228600" lvl="0" indent="-228600"/>
            <a:r>
              <a:rPr lang="en-US"/>
              <a:t>Click to edit Master subtitle style</a:t>
            </a:r>
            <a:endParaRPr lang="en-US" dirty="0"/>
          </a:p>
        </p:txBody>
      </p:sp>
    </p:spTree>
    <p:extLst>
      <p:ext uri="{BB962C8B-B14F-4D97-AF65-F5344CB8AC3E}">
        <p14:creationId xmlns:p14="http://schemas.microsoft.com/office/powerpoint/2010/main" val="37479559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7" name="Date Placeholder 6">
            <a:extLst>
              <a:ext uri="{FF2B5EF4-FFF2-40B4-BE49-F238E27FC236}">
                <a16:creationId xmlns:a16="http://schemas.microsoft.com/office/drawing/2014/main" id="{B7EF9C60-0FED-4965-A9BC-CE69886A38CA}"/>
              </a:ext>
            </a:extLst>
          </p:cNvPr>
          <p:cNvSpPr>
            <a:spLocks noGrp="1"/>
          </p:cNvSpPr>
          <p:nvPr>
            <p:ph type="dt" sz="half" idx="10"/>
          </p:nvPr>
        </p:nvSpPr>
        <p:spPr/>
        <p:txBody>
          <a:bodyPr/>
          <a:lstStyle/>
          <a:p>
            <a:r>
              <a:rPr lang="ru-RU"/>
              <a:t>MM.DD.20XX</a:t>
            </a:r>
            <a:endParaRPr lang="ru-RU" dirty="0"/>
          </a:p>
        </p:txBody>
      </p:sp>
      <p:sp>
        <p:nvSpPr>
          <p:cNvPr id="8" name="Footer Placeholder 7">
            <a:extLst>
              <a:ext uri="{FF2B5EF4-FFF2-40B4-BE49-F238E27FC236}">
                <a16:creationId xmlns:a16="http://schemas.microsoft.com/office/drawing/2014/main" id="{239F2410-4015-48DB-BB4D-B5944D8C16B7}"/>
              </a:ext>
            </a:extLst>
          </p:cNvPr>
          <p:cNvSpPr>
            <a:spLocks noGrp="1"/>
          </p:cNvSpPr>
          <p:nvPr>
            <p:ph type="ftr" sz="quarter" idx="11"/>
          </p:nvPr>
        </p:nvSpPr>
        <p:spPr/>
        <p:txBody>
          <a:bodyPr/>
          <a:lstStyle/>
          <a:p>
            <a:r>
              <a:rPr lang="en-US"/>
              <a:t>ADD A FOOTER</a:t>
            </a:r>
            <a:endParaRPr lang="ru-RU" dirty="0"/>
          </a:p>
        </p:txBody>
      </p:sp>
      <p:sp>
        <p:nvSpPr>
          <p:cNvPr id="11" name="Slide Number Placeholder 10">
            <a:extLst>
              <a:ext uri="{FF2B5EF4-FFF2-40B4-BE49-F238E27FC236}">
                <a16:creationId xmlns:a16="http://schemas.microsoft.com/office/drawing/2014/main" id="{C44F5F26-1B35-405A-AD75-5DFF48CF6BD6}"/>
              </a:ext>
            </a:extLst>
          </p:cNvPr>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12875095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Content Placeholder 2">
            <a:extLst>
              <a:ext uri="{FF2B5EF4-FFF2-40B4-BE49-F238E27FC236}">
                <a16:creationId xmlns:a16="http://schemas.microsoft.com/office/drawing/2014/main" id="{D7B996D2-06BA-413A-BDEE-428A188D3ADF}"/>
              </a:ext>
            </a:extLst>
          </p:cNvPr>
          <p:cNvSpPr>
            <a:spLocks noGrp="1"/>
          </p:cNvSpPr>
          <p:nvPr>
            <p:ph idx="1"/>
          </p:nvPr>
        </p:nvSpPr>
        <p:spPr>
          <a:xfrm>
            <a:off x="838200" y="1825625"/>
            <a:ext cx="10515600" cy="4351338"/>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0697015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7" name="Text Placeholder 2">
            <a:extLst>
              <a:ext uri="{FF2B5EF4-FFF2-40B4-BE49-F238E27FC236}">
                <a16:creationId xmlns:a16="http://schemas.microsoft.com/office/drawing/2014/main" id="{24B91177-A100-491C-B5EF-BC77E2E33F72}"/>
              </a:ext>
            </a:extLst>
          </p:cNvPr>
          <p:cNvSpPr>
            <a:spLocks noGrp="1"/>
          </p:cNvSpPr>
          <p:nvPr>
            <p:ph type="body" idx="1"/>
          </p:nvPr>
        </p:nvSpPr>
        <p:spPr>
          <a:xfrm>
            <a:off x="839788" y="1825624"/>
            <a:ext cx="5157787" cy="42108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a:extLst>
              <a:ext uri="{FF2B5EF4-FFF2-40B4-BE49-F238E27FC236}">
                <a16:creationId xmlns:a16="http://schemas.microsoft.com/office/drawing/2014/main" id="{B6758D2F-C9AC-4514-B48E-2863E8DDE0CF}"/>
              </a:ext>
            </a:extLst>
          </p:cNvPr>
          <p:cNvSpPr>
            <a:spLocks noGrp="1"/>
          </p:cNvSpPr>
          <p:nvPr>
            <p:ph sz="half" idx="2"/>
          </p:nvPr>
        </p:nvSpPr>
        <p:spPr>
          <a:xfrm>
            <a:off x="839788" y="2323458"/>
            <a:ext cx="5157787"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4">
            <a:extLst>
              <a:ext uri="{FF2B5EF4-FFF2-40B4-BE49-F238E27FC236}">
                <a16:creationId xmlns:a16="http://schemas.microsoft.com/office/drawing/2014/main" id="{633C3A9F-17E4-45DF-8DB7-7A55846AAA8F}"/>
              </a:ext>
            </a:extLst>
          </p:cNvPr>
          <p:cNvSpPr>
            <a:spLocks noGrp="1"/>
          </p:cNvSpPr>
          <p:nvPr>
            <p:ph type="body" sz="quarter" idx="3"/>
          </p:nvPr>
        </p:nvSpPr>
        <p:spPr>
          <a:xfrm>
            <a:off x="6172200" y="1828800"/>
            <a:ext cx="5183188" cy="417908"/>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5">
            <a:extLst>
              <a:ext uri="{FF2B5EF4-FFF2-40B4-BE49-F238E27FC236}">
                <a16:creationId xmlns:a16="http://schemas.microsoft.com/office/drawing/2014/main" id="{C19AB308-7C32-46C9-B8DB-AA96B7ED0D62}"/>
              </a:ext>
            </a:extLst>
          </p:cNvPr>
          <p:cNvSpPr>
            <a:spLocks noGrp="1"/>
          </p:cNvSpPr>
          <p:nvPr>
            <p:ph sz="quarter" idx="4"/>
          </p:nvPr>
        </p:nvSpPr>
        <p:spPr>
          <a:xfrm>
            <a:off x="6172200" y="2323458"/>
            <a:ext cx="5183188"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34261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3" name="Content Placeholder 2">
            <a:extLst>
              <a:ext uri="{FF2B5EF4-FFF2-40B4-BE49-F238E27FC236}">
                <a16:creationId xmlns:a16="http://schemas.microsoft.com/office/drawing/2014/main" id="{CD5AE8A8-E027-4529-A5B7-4D355C71E647}"/>
              </a:ext>
            </a:extLst>
          </p:cNvPr>
          <p:cNvSpPr>
            <a:spLocks noGrp="1"/>
          </p:cNvSpPr>
          <p:nvPr>
            <p:ph sz="half" idx="1"/>
          </p:nvPr>
        </p:nvSpPr>
        <p:spPr>
          <a:xfrm>
            <a:off x="838200" y="1825625"/>
            <a:ext cx="5181600" cy="388538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FB3E4803-F2CA-4138-9997-6108BFDFE7E2}"/>
              </a:ext>
            </a:extLst>
          </p:cNvPr>
          <p:cNvSpPr>
            <a:spLocks noGrp="1"/>
          </p:cNvSpPr>
          <p:nvPr>
            <p:ph sz="half" idx="2"/>
          </p:nvPr>
        </p:nvSpPr>
        <p:spPr>
          <a:xfrm>
            <a:off x="6198110" y="1825624"/>
            <a:ext cx="5181600" cy="3929249"/>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91126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7" name="Picture Placeholder 56">
            <a:extLst>
              <a:ext uri="{FF2B5EF4-FFF2-40B4-BE49-F238E27FC236}">
                <a16:creationId xmlns:a16="http://schemas.microsoft.com/office/drawing/2014/main" id="{8E328517-DD21-40E0-B948-B25B366BDEC7}"/>
              </a:ext>
            </a:extLst>
          </p:cNvPr>
          <p:cNvSpPr>
            <a:spLocks noGrp="1"/>
          </p:cNvSpPr>
          <p:nvPr>
            <p:ph type="pic" idx="1"/>
          </p:nvPr>
        </p:nvSpPr>
        <p:spPr>
          <a:xfrm>
            <a:off x="5775856" y="532519"/>
            <a:ext cx="6416144" cy="4534825"/>
          </a:xfrm>
          <a:custGeom>
            <a:avLst/>
            <a:gdLst>
              <a:gd name="connsiteX0" fmla="*/ 2868981 w 6416144"/>
              <a:gd name="connsiteY0" fmla="*/ 4534824 h 4534825"/>
              <a:gd name="connsiteX1" fmla="*/ 6408833 w 6416144"/>
              <a:gd name="connsiteY1" fmla="*/ 4534824 h 4534825"/>
              <a:gd name="connsiteX2" fmla="*/ 6408833 w 6416144"/>
              <a:gd name="connsiteY2" fmla="*/ 4534825 h 4534825"/>
              <a:gd name="connsiteX3" fmla="*/ 2868981 w 6416144"/>
              <a:gd name="connsiteY3" fmla="*/ 4534825 h 4534825"/>
              <a:gd name="connsiteX4" fmla="*/ 4642500 w 6416144"/>
              <a:gd name="connsiteY4" fmla="*/ 3896784 h 4534825"/>
              <a:gd name="connsiteX5" fmla="*/ 4642501 w 6416144"/>
              <a:gd name="connsiteY5" fmla="*/ 3896784 h 4534825"/>
              <a:gd name="connsiteX6" fmla="*/ 4642605 w 6416144"/>
              <a:gd name="connsiteY6" fmla="*/ 3899015 h 4534825"/>
              <a:gd name="connsiteX7" fmla="*/ 4905429 w 6416144"/>
              <a:gd name="connsiteY7" fmla="*/ 4145635 h 4534825"/>
              <a:gd name="connsiteX8" fmla="*/ 4905428 w 6416144"/>
              <a:gd name="connsiteY8" fmla="*/ 4145635 h 4534825"/>
              <a:gd name="connsiteX9" fmla="*/ 4642604 w 6416144"/>
              <a:gd name="connsiteY9" fmla="*/ 3899015 h 4534825"/>
              <a:gd name="connsiteX10" fmla="*/ 6416144 w 6416144"/>
              <a:gd name="connsiteY10" fmla="*/ 0 h 4534825"/>
              <a:gd name="connsiteX11" fmla="*/ 6416144 w 6416144"/>
              <a:gd name="connsiteY11" fmla="*/ 233966 h 4534825"/>
              <a:gd name="connsiteX12" fmla="*/ 5581177 w 6416144"/>
              <a:gd name="connsiteY12" fmla="*/ 233966 h 4534825"/>
              <a:gd name="connsiteX13" fmla="*/ 5317839 w 6416144"/>
              <a:gd name="connsiteY13" fmla="*/ 428980 h 4534825"/>
              <a:gd name="connsiteX14" fmla="*/ 5317839 w 6416144"/>
              <a:gd name="connsiteY14" fmla="*/ 436628 h 4534825"/>
              <a:gd name="connsiteX15" fmla="*/ 5581177 w 6416144"/>
              <a:gd name="connsiteY15" fmla="*/ 631642 h 4534825"/>
              <a:gd name="connsiteX16" fmla="*/ 6416144 w 6416144"/>
              <a:gd name="connsiteY16" fmla="*/ 631642 h 4534825"/>
              <a:gd name="connsiteX17" fmla="*/ 6416144 w 6416144"/>
              <a:gd name="connsiteY17" fmla="*/ 4534824 h 4534825"/>
              <a:gd name="connsiteX18" fmla="*/ 6408833 w 6416144"/>
              <a:gd name="connsiteY18" fmla="*/ 4534824 h 4534825"/>
              <a:gd name="connsiteX19" fmla="*/ 6408833 w 6416144"/>
              <a:gd name="connsiteY19" fmla="*/ 4145635 h 4534825"/>
              <a:gd name="connsiteX20" fmla="*/ 6412028 w 6416144"/>
              <a:gd name="connsiteY20" fmla="*/ 4145635 h 4534825"/>
              <a:gd name="connsiteX21" fmla="*/ 6412028 w 6416144"/>
              <a:gd name="connsiteY21" fmla="*/ 3620144 h 4534825"/>
              <a:gd name="connsiteX22" fmla="*/ 4905428 w 6416144"/>
              <a:gd name="connsiteY22" fmla="*/ 3620144 h 4534825"/>
              <a:gd name="connsiteX23" fmla="*/ 4642090 w 6416144"/>
              <a:gd name="connsiteY23" fmla="*/ 3877837 h 4534825"/>
              <a:gd name="connsiteX24" fmla="*/ 4642090 w 6416144"/>
              <a:gd name="connsiteY24" fmla="*/ 3887942 h 4534825"/>
              <a:gd name="connsiteX25" fmla="*/ 4642500 w 6416144"/>
              <a:gd name="connsiteY25" fmla="*/ 3896784 h 4534825"/>
              <a:gd name="connsiteX26" fmla="*/ 3281687 w 6416144"/>
              <a:gd name="connsiteY26" fmla="*/ 3896784 h 4534825"/>
              <a:gd name="connsiteX27" fmla="*/ 2832240 w 6416144"/>
              <a:gd name="connsiteY27" fmla="*/ 4343957 h 4534825"/>
              <a:gd name="connsiteX28" fmla="*/ 2832240 w 6416144"/>
              <a:gd name="connsiteY28" fmla="*/ 4360378 h 4534825"/>
              <a:gd name="connsiteX29" fmla="*/ 2855942 w 6416144"/>
              <a:gd name="connsiteY29" fmla="*/ 4501866 h 4534825"/>
              <a:gd name="connsiteX30" fmla="*/ 2868981 w 6416144"/>
              <a:gd name="connsiteY30" fmla="*/ 4534824 h 4534825"/>
              <a:gd name="connsiteX31" fmla="*/ 1415799 w 6416144"/>
              <a:gd name="connsiteY31" fmla="*/ 4534824 h 4534825"/>
              <a:gd name="connsiteX32" fmla="*/ 1316204 w 6416144"/>
              <a:gd name="connsiteY32" fmla="*/ 4515398 h 4534825"/>
              <a:gd name="connsiteX33" fmla="*/ 1033 w 6416144"/>
              <a:gd name="connsiteY33" fmla="*/ 2292638 h 4534825"/>
              <a:gd name="connsiteX34" fmla="*/ 1594209 w 6416144"/>
              <a:gd name="connsiteY34" fmla="*/ 23854 h 4534825"/>
              <a:gd name="connsiteX35" fmla="*/ 1554064 w 6416144"/>
              <a:gd name="connsiteY35" fmla="*/ 11750 h 453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16144" h="4534825">
                <a:moveTo>
                  <a:pt x="2868981" y="4534824"/>
                </a:moveTo>
                <a:lnTo>
                  <a:pt x="6408833" y="4534824"/>
                </a:lnTo>
                <a:lnTo>
                  <a:pt x="6408833" y="4534825"/>
                </a:lnTo>
                <a:lnTo>
                  <a:pt x="2868981" y="4534825"/>
                </a:lnTo>
                <a:close/>
                <a:moveTo>
                  <a:pt x="4642500" y="3896784"/>
                </a:moveTo>
                <a:lnTo>
                  <a:pt x="4642501" y="3896784"/>
                </a:lnTo>
                <a:lnTo>
                  <a:pt x="4642605" y="3899015"/>
                </a:lnTo>
                <a:cubicBezTo>
                  <a:pt x="4646206" y="3948339"/>
                  <a:pt x="4675008" y="4145635"/>
                  <a:pt x="4905429" y="4145635"/>
                </a:cubicBezTo>
                <a:lnTo>
                  <a:pt x="4905428" y="4145635"/>
                </a:lnTo>
                <a:cubicBezTo>
                  <a:pt x="4675007" y="4145635"/>
                  <a:pt x="4646205" y="3948339"/>
                  <a:pt x="4642604" y="3899015"/>
                </a:cubicBezTo>
                <a:close/>
                <a:moveTo>
                  <a:pt x="6416144" y="0"/>
                </a:moveTo>
                <a:lnTo>
                  <a:pt x="6416144" y="233966"/>
                </a:lnTo>
                <a:lnTo>
                  <a:pt x="5581177" y="233966"/>
                </a:lnTo>
                <a:cubicBezTo>
                  <a:pt x="5581177" y="233966"/>
                  <a:pt x="5317839" y="233966"/>
                  <a:pt x="5317839" y="428980"/>
                </a:cubicBezTo>
                <a:lnTo>
                  <a:pt x="5317839" y="436628"/>
                </a:lnTo>
                <a:cubicBezTo>
                  <a:pt x="5317839" y="436628"/>
                  <a:pt x="5317839" y="631642"/>
                  <a:pt x="5581177" y="631642"/>
                </a:cubicBezTo>
                <a:lnTo>
                  <a:pt x="6416144" y="631642"/>
                </a:lnTo>
                <a:lnTo>
                  <a:pt x="6416144" y="4534824"/>
                </a:lnTo>
                <a:lnTo>
                  <a:pt x="6408833" y="4534824"/>
                </a:lnTo>
                <a:lnTo>
                  <a:pt x="6408833" y="4145635"/>
                </a:lnTo>
                <a:lnTo>
                  <a:pt x="6412028" y="4145635"/>
                </a:lnTo>
                <a:lnTo>
                  <a:pt x="6412028" y="3620144"/>
                </a:lnTo>
                <a:lnTo>
                  <a:pt x="4905428" y="3620144"/>
                </a:lnTo>
                <a:cubicBezTo>
                  <a:pt x="4905428" y="3620144"/>
                  <a:pt x="4642090" y="3620144"/>
                  <a:pt x="4642090" y="3877837"/>
                </a:cubicBezTo>
                <a:lnTo>
                  <a:pt x="4642090" y="3887942"/>
                </a:lnTo>
                <a:lnTo>
                  <a:pt x="4642500" y="3896784"/>
                </a:lnTo>
                <a:lnTo>
                  <a:pt x="3281687" y="3896784"/>
                </a:lnTo>
                <a:cubicBezTo>
                  <a:pt x="3281687" y="3896784"/>
                  <a:pt x="2832240" y="3896784"/>
                  <a:pt x="2832240" y="4343957"/>
                </a:cubicBezTo>
                <a:lnTo>
                  <a:pt x="2832240" y="4360378"/>
                </a:lnTo>
                <a:cubicBezTo>
                  <a:pt x="2832240" y="4360378"/>
                  <a:pt x="2832240" y="4423262"/>
                  <a:pt x="2855942" y="4501866"/>
                </a:cubicBezTo>
                <a:lnTo>
                  <a:pt x="2868981" y="4534824"/>
                </a:lnTo>
                <a:lnTo>
                  <a:pt x="1415799" y="4534824"/>
                </a:lnTo>
                <a:lnTo>
                  <a:pt x="1316204" y="4515398"/>
                </a:lnTo>
                <a:cubicBezTo>
                  <a:pt x="682558" y="4348152"/>
                  <a:pt x="32583" y="3566545"/>
                  <a:pt x="1033" y="2292638"/>
                </a:cubicBezTo>
                <a:cubicBezTo>
                  <a:pt x="-35023" y="836743"/>
                  <a:pt x="880886" y="23854"/>
                  <a:pt x="1594209" y="23854"/>
                </a:cubicBezTo>
                <a:cubicBezTo>
                  <a:pt x="1590120" y="19819"/>
                  <a:pt x="1558153" y="15785"/>
                  <a:pt x="1554064" y="11750"/>
                </a:cubicBez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645229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Content Placeholder 2">
            <a:extLst>
              <a:ext uri="{FF2B5EF4-FFF2-40B4-BE49-F238E27FC236}">
                <a16:creationId xmlns:a16="http://schemas.microsoft.com/office/drawing/2014/main" id="{A28A6791-A2CB-40CE-AEF5-A729106DA43B}"/>
              </a:ext>
            </a:extLst>
          </p:cNvPr>
          <p:cNvSpPr>
            <a:spLocks noGrp="1"/>
          </p:cNvSpPr>
          <p:nvPr>
            <p:ph idx="1"/>
          </p:nvPr>
        </p:nvSpPr>
        <p:spPr>
          <a:xfrm>
            <a:off x="5183188" y="457201"/>
            <a:ext cx="6653212"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31779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Graphic 19">
            <a:extLst>
              <a:ext uri="{FF2B5EF4-FFF2-40B4-BE49-F238E27FC236}">
                <a16:creationId xmlns:a16="http://schemas.microsoft.com/office/drawing/2014/main" id="{436C4D92-1746-4D54-8232-468DFF66CF79}"/>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9" name="Title 6">
            <a:extLst>
              <a:ext uri="{FF2B5EF4-FFF2-40B4-BE49-F238E27FC236}">
                <a16:creationId xmlns:a16="http://schemas.microsoft.com/office/drawing/2014/main" id="{E77FD51D-3B1F-4D51-8A61-6CF8222774BD}"/>
              </a:ext>
            </a:extLst>
          </p:cNvPr>
          <p:cNvSpPr>
            <a:spLocks noGrp="1"/>
          </p:cNvSpPr>
          <p:nvPr>
            <p:ph type="title"/>
          </p:nvPr>
        </p:nvSpPr>
        <p:spPr>
          <a:xfrm>
            <a:off x="838200" y="365126"/>
            <a:ext cx="9050518" cy="945498"/>
          </a:xfrm>
        </p:spPr>
        <p:txBody>
          <a:bodyPr/>
          <a:lstStyle/>
          <a:p>
            <a:r>
              <a:rPr lang="en-US"/>
              <a:t>Click to edit Master title style</a:t>
            </a:r>
          </a:p>
        </p:txBody>
      </p:sp>
    </p:spTree>
    <p:extLst>
      <p:ext uri="{BB962C8B-B14F-4D97-AF65-F5344CB8AC3E}">
        <p14:creationId xmlns:p14="http://schemas.microsoft.com/office/powerpoint/2010/main" val="3988838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8018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2997602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8736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50754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17931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8757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9885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262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5000" t="-6000" r="-47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3552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4724400" y="5816818"/>
            <a:ext cx="27432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ru-RU" dirty="0"/>
              <a:t>MM.DD.20XX</a:t>
            </a:r>
          </a:p>
        </p:txBody>
      </p:sp>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10804358" y="5816819"/>
            <a:ext cx="549442" cy="365125"/>
          </a:xfrm>
          <a:prstGeom prst="rect">
            <a:avLst/>
          </a:prstGeom>
        </p:spPr>
        <p:txBody>
          <a:bodyPr vert="horz" lIns="91440" tIns="45720" rIns="91440" bIns="45720" rtlCol="0" anchor="ctr"/>
          <a:lstStyle>
            <a:lvl1pPr algn="ctr">
              <a:defRPr sz="1000">
                <a:solidFill>
                  <a:schemeClr val="bg1"/>
                </a:solidFill>
              </a:defRPr>
            </a:lvl1pPr>
          </a:lstStyle>
          <a:p>
            <a:fld id="{D495E168-DA5E-4888-8D8A-92B118324C14}" type="slidenum">
              <a:rPr lang="ru-RU" smtClean="0"/>
              <a:pPr/>
              <a:t>‹#›</a:t>
            </a:fld>
            <a:endParaRPr lang="ru-RU" dirty="0"/>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12290" y="5816819"/>
            <a:ext cx="3398763" cy="365125"/>
          </a:xfrm>
          <a:prstGeom prst="rect">
            <a:avLst/>
          </a:prstGeom>
        </p:spPr>
        <p:txBody>
          <a:bodyPr vert="horz" lIns="91440" tIns="45720" rIns="91440" bIns="45720" rtlCol="0" anchor="ctr"/>
          <a:lstStyle>
            <a:lvl1pPr algn="l">
              <a:defRPr sz="1000">
                <a:solidFill>
                  <a:schemeClr val="accent1"/>
                </a:solidFill>
              </a:defRPr>
            </a:lvl1pPr>
          </a:lstStyle>
          <a:p>
            <a:r>
              <a:rPr lang="en-US" dirty="0"/>
              <a:t>ADD A FOOTER</a:t>
            </a:r>
            <a:endParaRPr lang="ru-RU" dirty="0"/>
          </a:p>
        </p:txBody>
      </p:sp>
    </p:spTree>
    <p:extLst>
      <p:ext uri="{BB962C8B-B14F-4D97-AF65-F5344CB8AC3E}">
        <p14:creationId xmlns:p14="http://schemas.microsoft.com/office/powerpoint/2010/main" val="1503874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Lst>
  <p:hf hdr="0" dt="0"/>
  <p:txStyles>
    <p:title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p15:clr>
            <a:srgbClr val="F26B43"/>
          </p15:clr>
        </p15:guide>
        <p15:guide id="2" pos="574">
          <p15:clr>
            <a:srgbClr val="F26B43"/>
          </p15:clr>
        </p15:guide>
        <p15:guide id="3" pos="7106">
          <p15:clr>
            <a:srgbClr val="F26B43"/>
          </p15:clr>
        </p15:guide>
        <p15:guide id="4" orient="horz" pos="3748">
          <p15:clr>
            <a:srgbClr val="F26B43"/>
          </p15:clr>
        </p15:guide>
        <p15:guide id="5" pos="4407">
          <p15:clr>
            <a:srgbClr val="F26B43"/>
          </p15:clr>
        </p15:guide>
        <p15:guide id="6" pos="3273">
          <p15:clr>
            <a:srgbClr val="F26B43"/>
          </p15:clr>
        </p15:guide>
        <p15:guide id="7" pos="3840">
          <p15:clr>
            <a:srgbClr val="F26B43"/>
          </p15:clr>
        </p15:guide>
        <p15:guide id="8"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6839166-09D5-1C9D-5051-E14463E26414}"/>
              </a:ext>
            </a:extLst>
          </p:cNvPr>
          <p:cNvGrpSpPr/>
          <p:nvPr/>
        </p:nvGrpSpPr>
        <p:grpSpPr>
          <a:xfrm>
            <a:off x="-1352409" y="-2565810"/>
            <a:ext cx="5701198" cy="3982120"/>
            <a:chOff x="-3782475" y="-1860243"/>
            <a:chExt cx="4286503" cy="2986590"/>
          </a:xfrm>
        </p:grpSpPr>
        <p:sp>
          <p:nvSpPr>
            <p:cNvPr id="5" name="Oval 4">
              <a:extLst>
                <a:ext uri="{FF2B5EF4-FFF2-40B4-BE49-F238E27FC236}">
                  <a16:creationId xmlns:a16="http://schemas.microsoft.com/office/drawing/2014/main" id="{EF788524-C655-67A0-4652-0EB258742AAC}"/>
                </a:ext>
              </a:extLst>
            </p:cNvPr>
            <p:cNvSpPr/>
            <p:nvPr/>
          </p:nvSpPr>
          <p:spPr>
            <a:xfrm>
              <a:off x="-3782475" y="-1860243"/>
              <a:ext cx="4286503" cy="2986590"/>
            </a:xfrm>
            <a:prstGeom prst="ellipse">
              <a:avLst/>
            </a:prstGeom>
            <a:solidFill>
              <a:srgbClr val="778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A11C4C3-593D-9EB9-981D-9F0B517BB01C}"/>
                </a:ext>
              </a:extLst>
            </p:cNvPr>
            <p:cNvSpPr/>
            <p:nvPr/>
          </p:nvSpPr>
          <p:spPr>
            <a:xfrm>
              <a:off x="-2994971" y="-1498365"/>
              <a:ext cx="3092023" cy="2597159"/>
            </a:xfrm>
            <a:prstGeom prst="ellipse">
              <a:avLst/>
            </a:prstGeom>
            <a:solidFill>
              <a:srgbClr val="CCD5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7FD15D4-2015-F150-AB05-2FCF053EBD43}"/>
                </a:ext>
              </a:extLst>
            </p:cNvPr>
            <p:cNvSpPr/>
            <p:nvPr/>
          </p:nvSpPr>
          <p:spPr>
            <a:xfrm>
              <a:off x="-2816609" y="-1226468"/>
              <a:ext cx="2761261" cy="2308560"/>
            </a:xfrm>
            <a:prstGeom prst="ellipse">
              <a:avLst/>
            </a:prstGeom>
            <a:solidFill>
              <a:srgbClr val="FC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264C9CC-E38A-467A-8F1C-459375F5EDFF}"/>
              </a:ext>
            </a:extLst>
          </p:cNvPr>
          <p:cNvSpPr>
            <a:spLocks noGrp="1"/>
          </p:cNvSpPr>
          <p:nvPr>
            <p:ph type="title"/>
          </p:nvPr>
        </p:nvSpPr>
        <p:spPr>
          <a:xfrm>
            <a:off x="211147" y="1531562"/>
            <a:ext cx="6459167" cy="1517356"/>
          </a:xfrm>
        </p:spPr>
        <p:txBody>
          <a:bodyPr/>
          <a:lstStyle/>
          <a:p>
            <a:r>
              <a:rPr lang="en-US" sz="5400">
                <a:latin typeface="Cambria" panose="02040503050406030204" pitchFamily="18" charset="0"/>
                <a:ea typeface="Cambria" panose="02040503050406030204" pitchFamily="18" charset="0"/>
              </a:rPr>
              <a:t>SẴN SÀNG HỌC TẬP VÀ LAO ĐỘNG</a:t>
            </a:r>
            <a:endParaRPr lang="ru-RU" sz="5400" dirty="0">
              <a:latin typeface="Cambria" panose="02040503050406030204" pitchFamily="18" charset="0"/>
              <a:ea typeface="Cambria" panose="02040503050406030204" pitchFamily="18" charset="0"/>
            </a:endParaRPr>
          </a:p>
        </p:txBody>
      </p:sp>
      <p:sp>
        <p:nvSpPr>
          <p:cNvPr id="3" name="Text Placeholder 2">
            <a:extLst>
              <a:ext uri="{FF2B5EF4-FFF2-40B4-BE49-F238E27FC236}">
                <a16:creationId xmlns:a16="http://schemas.microsoft.com/office/drawing/2014/main" id="{5ECCBAE3-CEA3-4EE0-83F6-41CFC54D2B4A}"/>
              </a:ext>
            </a:extLst>
          </p:cNvPr>
          <p:cNvSpPr>
            <a:spLocks noGrp="1"/>
          </p:cNvSpPr>
          <p:nvPr>
            <p:ph type="body" sz="quarter" idx="20"/>
          </p:nvPr>
        </p:nvSpPr>
        <p:spPr>
          <a:xfrm>
            <a:off x="758588" y="5389504"/>
            <a:ext cx="4367531" cy="949829"/>
          </a:xfrm>
        </p:spPr>
        <p:txBody>
          <a:bodyPr/>
          <a:lstStyle/>
          <a:p>
            <a:r>
              <a:rPr lang="en-US"/>
              <a:t>2024</a:t>
            </a:r>
            <a:endParaRPr lang="ru-RU" dirty="0"/>
          </a:p>
        </p:txBody>
      </p:sp>
      <p:pic>
        <p:nvPicPr>
          <p:cNvPr id="19" name="Picture Placeholder 18" descr="A group of people wearing different professions&#10;&#10;Description automatically generated">
            <a:extLst>
              <a:ext uri="{FF2B5EF4-FFF2-40B4-BE49-F238E27FC236}">
                <a16:creationId xmlns:a16="http://schemas.microsoft.com/office/drawing/2014/main" id="{9262DE4B-5D9C-2016-BAB0-80CBAFD47DE7}"/>
              </a:ext>
            </a:extLst>
          </p:cNvPr>
          <p:cNvPicPr>
            <a:picLocks noGrp="1" noChangeAspect="1"/>
          </p:cNvPicPr>
          <p:nvPr>
            <p:ph type="pic" sz="quarter" idx="21"/>
          </p:nvPr>
        </p:nvPicPr>
        <p:blipFill>
          <a:blip r:embed="rId2"/>
          <a:srcRect l="9050" r="9050"/>
          <a:stretch>
            <a:fillRect/>
          </a:stretch>
        </p:blipFill>
        <p:spPr>
          <a:xfrm>
            <a:off x="4606077" y="96918"/>
            <a:ext cx="7527817" cy="5904000"/>
          </a:xfrm>
          <a:blipFill dpi="0" rotWithShape="1">
            <a:blip r:embed="rId3"/>
            <a:srcRect/>
            <a:stretch>
              <a:fillRect l="-3000" r="-2000"/>
            </a:stretch>
          </a:blipFill>
        </p:spPr>
      </p:pic>
      <p:sp>
        <p:nvSpPr>
          <p:cNvPr id="20" name="Title 1">
            <a:extLst>
              <a:ext uri="{FF2B5EF4-FFF2-40B4-BE49-F238E27FC236}">
                <a16:creationId xmlns:a16="http://schemas.microsoft.com/office/drawing/2014/main" id="{A49FC975-3B8B-C36A-E0A1-5131B93AF3DD}"/>
              </a:ext>
            </a:extLst>
          </p:cNvPr>
          <p:cNvSpPr txBox="1">
            <a:spLocks/>
          </p:cNvSpPr>
          <p:nvPr/>
        </p:nvSpPr>
        <p:spPr>
          <a:xfrm>
            <a:off x="279241" y="96918"/>
            <a:ext cx="4643335" cy="10015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000" b="1" kern="1200">
                <a:gradFill>
                  <a:gsLst>
                    <a:gs pos="0">
                      <a:schemeClr val="accent1"/>
                    </a:gs>
                    <a:gs pos="100000">
                      <a:schemeClr val="accent3"/>
                    </a:gs>
                  </a:gsLst>
                  <a:lin ang="0" scaled="1"/>
                </a:gra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a:ln>
                  <a:noFill/>
                </a:ln>
                <a:gradFill>
                  <a:gsLst>
                    <a:gs pos="0">
                      <a:srgbClr val="008EDC"/>
                    </a:gs>
                    <a:gs pos="100000">
                      <a:srgbClr val="D30F64"/>
                    </a:gs>
                  </a:gsLst>
                  <a:lin ang="0" scaled="1"/>
                </a:gradFill>
                <a:effectLst/>
                <a:uLnTx/>
                <a:uFillTx/>
                <a:latin typeface="Cambria" panose="02040503050406030204" pitchFamily="18" charset="0"/>
                <a:ea typeface="Cambria" panose="02040503050406030204" pitchFamily="18" charset="0"/>
                <a:cs typeface="+mj-cs"/>
              </a:rPr>
              <a:t>Chủ đề 8</a:t>
            </a:r>
            <a:endParaRPr kumimoji="0" lang="ru-RU" sz="6000" b="1" i="0" u="none" strike="noStrike" kern="1200" cap="none" spc="0" normalizeH="0" baseline="0" noProof="0" dirty="0">
              <a:ln>
                <a:noFill/>
              </a:ln>
              <a:gradFill>
                <a:gsLst>
                  <a:gs pos="0">
                    <a:srgbClr val="008EDC"/>
                  </a:gs>
                  <a:gs pos="100000">
                    <a:srgbClr val="D30F64"/>
                  </a:gs>
                </a:gsLst>
                <a:lin ang="0" scaled="1"/>
              </a:gradFill>
              <a:effectLst/>
              <a:uLnTx/>
              <a:uFillTx/>
              <a:latin typeface="Cambria" panose="02040503050406030204" pitchFamily="18" charset="0"/>
              <a:ea typeface="Cambria" panose="02040503050406030204" pitchFamily="18" charset="0"/>
              <a:cs typeface="+mj-cs"/>
            </a:endParaRPr>
          </a:p>
        </p:txBody>
      </p:sp>
      <p:grpSp>
        <p:nvGrpSpPr>
          <p:cNvPr id="8" name="Group 7">
            <a:extLst>
              <a:ext uri="{FF2B5EF4-FFF2-40B4-BE49-F238E27FC236}">
                <a16:creationId xmlns:a16="http://schemas.microsoft.com/office/drawing/2014/main" id="{8F80A5F2-CAD9-D7A8-66F5-0F3B760D04DA}"/>
              </a:ext>
            </a:extLst>
          </p:cNvPr>
          <p:cNvGrpSpPr/>
          <p:nvPr/>
        </p:nvGrpSpPr>
        <p:grpSpPr>
          <a:xfrm>
            <a:off x="1313154" y="5643989"/>
            <a:ext cx="4583289" cy="3054444"/>
            <a:chOff x="-3782475" y="-1860243"/>
            <a:chExt cx="4286503" cy="2986590"/>
          </a:xfrm>
        </p:grpSpPr>
        <p:sp>
          <p:nvSpPr>
            <p:cNvPr id="9" name="Oval 8">
              <a:extLst>
                <a:ext uri="{FF2B5EF4-FFF2-40B4-BE49-F238E27FC236}">
                  <a16:creationId xmlns:a16="http://schemas.microsoft.com/office/drawing/2014/main" id="{DF69DD99-0387-7C0A-6F11-3D30E8C3C332}"/>
                </a:ext>
              </a:extLst>
            </p:cNvPr>
            <p:cNvSpPr/>
            <p:nvPr/>
          </p:nvSpPr>
          <p:spPr>
            <a:xfrm>
              <a:off x="-3782475" y="-1860243"/>
              <a:ext cx="4286503" cy="2986590"/>
            </a:xfrm>
            <a:prstGeom prst="ellipse">
              <a:avLst/>
            </a:prstGeom>
            <a:solidFill>
              <a:srgbClr val="778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517ECB1-09AE-BAAE-EBD4-2A0B7B695EBE}"/>
                </a:ext>
              </a:extLst>
            </p:cNvPr>
            <p:cNvSpPr/>
            <p:nvPr/>
          </p:nvSpPr>
          <p:spPr>
            <a:xfrm>
              <a:off x="-2994971" y="-1498365"/>
              <a:ext cx="3092023" cy="2597159"/>
            </a:xfrm>
            <a:prstGeom prst="ellipse">
              <a:avLst/>
            </a:prstGeom>
            <a:solidFill>
              <a:srgbClr val="CCD5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2F23530-D6F5-3400-403E-6065932D9CBB}"/>
                </a:ext>
              </a:extLst>
            </p:cNvPr>
            <p:cNvSpPr/>
            <p:nvPr/>
          </p:nvSpPr>
          <p:spPr>
            <a:xfrm>
              <a:off x="-2816609" y="-1226468"/>
              <a:ext cx="2761261" cy="2308560"/>
            </a:xfrm>
            <a:prstGeom prst="ellipse">
              <a:avLst/>
            </a:prstGeom>
            <a:solidFill>
              <a:srgbClr val="FC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50012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9">
            <a:extLst>
              <a:ext uri="{FF2B5EF4-FFF2-40B4-BE49-F238E27FC236}">
                <a16:creationId xmlns:a16="http://schemas.microsoft.com/office/drawing/2014/main" id="{9D0D33E8-2387-E5AA-215F-1A653DDF087F}"/>
              </a:ext>
            </a:extLst>
          </p:cNvPr>
          <p:cNvSpPr/>
          <p:nvPr/>
        </p:nvSpPr>
        <p:spPr>
          <a:xfrm>
            <a:off x="194474" y="188450"/>
            <a:ext cx="5254174" cy="6476510"/>
          </a:xfrm>
          <a:prstGeom prst="roundRect">
            <a:avLst/>
          </a:prstGeom>
          <a:solidFill>
            <a:schemeClr val="bg1"/>
          </a:solidFill>
          <a:ln w="19050">
            <a:solidFill>
              <a:schemeClr val="accent2">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5F5F787-A6A7-9F87-7A73-6CC3508BCAE3}"/>
              </a:ext>
            </a:extLst>
          </p:cNvPr>
          <p:cNvSpPr/>
          <p:nvPr/>
        </p:nvSpPr>
        <p:spPr>
          <a:xfrm>
            <a:off x="275754" y="232248"/>
            <a:ext cx="5088726" cy="6124754"/>
          </a:xfrm>
          <a:prstGeom prst="rect">
            <a:avLst/>
          </a:prstGeom>
        </p:spPr>
        <p:txBody>
          <a:bodyPr wrap="square">
            <a:spAutoFit/>
          </a:bodyPr>
          <a:lstStyle/>
          <a:p>
            <a:pPr algn="ctr"/>
            <a:r>
              <a:rPr lang="en-US" sz="2800" b="1">
                <a:solidFill>
                  <a:srgbClr val="C00000"/>
                </a:solidFill>
                <a:latin typeface="Cambria" pitchFamily="18" charset="0"/>
                <a:cs typeface="Times New Roman" pitchFamily="18" charset="0"/>
              </a:rPr>
              <a:t>Tình huống 1</a:t>
            </a:r>
          </a:p>
          <a:p>
            <a:pPr algn="just"/>
            <a:r>
              <a:rPr lang="vi-VN" sz="2800" i="1">
                <a:solidFill>
                  <a:srgbClr val="002060"/>
                </a:solidFill>
                <a:latin typeface="Cambria" pitchFamily="18" charset="0"/>
                <a:cs typeface="Times New Roman" pitchFamily="18" charset="0"/>
              </a:rPr>
              <a:t>Sau khi tìm hiểu thông tin và trải nghiệm một ngày ở trường đại học dự định lựa chọn, N biết thời gian học tập ở trường đại học khoảng 4 – 6 năm, đòi hỏi người học phải có tính tự chủ cao trong học tập. Bên cạnh đó, học phí ở đại học cao hơn so với phổ thông sẽ tạo áp lực cho gia đình. N phân vân không biết có nên đi học nghề đề vừa học, vừa làm có thêm thu nhập mà thời gian học tập ngắn hơn so với học đại học.</a:t>
            </a:r>
            <a:endParaRPr lang="en-US" sz="2800" i="1">
              <a:solidFill>
                <a:srgbClr val="002060"/>
              </a:solidFill>
              <a:latin typeface="Cambria" pitchFamily="18" charset="0"/>
              <a:cs typeface="Times New Roman" pitchFamily="18" charset="0"/>
            </a:endParaRPr>
          </a:p>
        </p:txBody>
      </p:sp>
      <p:sp>
        <p:nvSpPr>
          <p:cNvPr id="10" name="Rounded Rectangle 27">
            <a:extLst>
              <a:ext uri="{FF2B5EF4-FFF2-40B4-BE49-F238E27FC236}">
                <a16:creationId xmlns:a16="http://schemas.microsoft.com/office/drawing/2014/main" id="{8727FE8F-667B-638A-644B-2F9A926058D1}"/>
              </a:ext>
            </a:extLst>
          </p:cNvPr>
          <p:cNvSpPr/>
          <p:nvPr/>
        </p:nvSpPr>
        <p:spPr>
          <a:xfrm>
            <a:off x="5529928" y="242409"/>
            <a:ext cx="6590952" cy="2383083"/>
          </a:xfrm>
          <a:prstGeom prst="roundRect">
            <a:avLst>
              <a:gd name="adj" fmla="val 926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bg2">
                  <a:lumMod val="10000"/>
                </a:schemeClr>
              </a:solidFill>
              <a:latin typeface="Times New Roman" panose="02020603050405020304" pitchFamily="18" charset="0"/>
              <a:ea typeface="Cambria Math"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5E8ECF9-43CC-547F-7DF9-4524496107E7}"/>
              </a:ext>
            </a:extLst>
          </p:cNvPr>
          <p:cNvSpPr txBox="1"/>
          <p:nvPr/>
        </p:nvSpPr>
        <p:spPr>
          <a:xfrm>
            <a:off x="5562254" y="307008"/>
            <a:ext cx="6435272" cy="2308324"/>
          </a:xfrm>
          <a:prstGeom prst="rect">
            <a:avLst/>
          </a:prstGeom>
          <a:noFill/>
          <a:effectLst/>
        </p:spPr>
        <p:txBody>
          <a:bodyPr wrap="square" rtlCol="0">
            <a:spAutoFit/>
          </a:bodyPr>
          <a:lstStyle/>
          <a:p>
            <a:pPr lvl="0" algn="just"/>
            <a:r>
              <a:rPr lang="en-US" sz="2400" b="1">
                <a:solidFill>
                  <a:schemeClr val="bg2">
                    <a:lumMod val="10000"/>
                  </a:schemeClr>
                </a:solidFill>
                <a:latin typeface="Times New Roman" panose="02020603050405020304" pitchFamily="18" charset="0"/>
                <a:ea typeface="Cambria Math" pitchFamily="18" charset="0"/>
                <a:cs typeface="Times New Roman" panose="02020603050405020304" pitchFamily="18" charset="0"/>
              </a:rPr>
              <a:t>Gia đình: </a:t>
            </a:r>
            <a:r>
              <a:rPr lang="vi-VN" sz="2400">
                <a:solidFill>
                  <a:schemeClr val="bg2">
                    <a:lumMod val="10000"/>
                  </a:schemeClr>
                </a:solidFill>
                <a:latin typeface="Times New Roman" panose="02020603050405020304" pitchFamily="18" charset="0"/>
                <a:ea typeface="Cambria Math" pitchFamily="18" charset="0"/>
                <a:cs typeface="Times New Roman" panose="02020603050405020304" pitchFamily="18" charset="0"/>
              </a:rPr>
              <a:t>"Ba</a:t>
            </a:r>
            <a:r>
              <a:rPr lang="en-US" sz="2400">
                <a:solidFill>
                  <a:schemeClr val="bg2">
                    <a:lumMod val="10000"/>
                  </a:schemeClr>
                </a:solidFill>
                <a:latin typeface="Times New Roman" panose="02020603050405020304" pitchFamily="18" charset="0"/>
                <a:ea typeface="Cambria Math" pitchFamily="18" charset="0"/>
                <a:cs typeface="Times New Roman" panose="02020603050405020304" pitchFamily="18" charset="0"/>
              </a:rPr>
              <a:t> </a:t>
            </a:r>
            <a:r>
              <a:rPr lang="vi-VN" sz="2400">
                <a:solidFill>
                  <a:schemeClr val="bg2">
                    <a:lumMod val="10000"/>
                  </a:schemeClr>
                </a:solidFill>
                <a:latin typeface="Times New Roman" panose="02020603050405020304" pitchFamily="18" charset="0"/>
                <a:ea typeface="Cambria Math" pitchFamily="18" charset="0"/>
                <a:cs typeface="Times New Roman" panose="02020603050405020304" pitchFamily="18" charset="0"/>
              </a:rPr>
              <a:t>mẹ ơi, con đã tìm hiểu về trường đại học mà con muốn theo học. Thời gian và học phí ở đó khá lớn và sẽ tạo áp lực cho gia đình. Con đang phân vân không biết có nên học nghề để có thêm thu nhập và thời gian học ngắn hơn không. Bố mẹ cho con xin ý kiến về việc này?"</a:t>
            </a:r>
          </a:p>
        </p:txBody>
      </p:sp>
      <p:sp>
        <p:nvSpPr>
          <p:cNvPr id="12" name="Rounded Rectangle 27">
            <a:extLst>
              <a:ext uri="{FF2B5EF4-FFF2-40B4-BE49-F238E27FC236}">
                <a16:creationId xmlns:a16="http://schemas.microsoft.com/office/drawing/2014/main" id="{B4ADBBB4-DDE9-7FF9-981E-83BEB68FB331}"/>
              </a:ext>
            </a:extLst>
          </p:cNvPr>
          <p:cNvSpPr/>
          <p:nvPr/>
        </p:nvSpPr>
        <p:spPr>
          <a:xfrm>
            <a:off x="5529928" y="2722779"/>
            <a:ext cx="6590952" cy="2003591"/>
          </a:xfrm>
          <a:prstGeom prst="roundRect">
            <a:avLst>
              <a:gd name="adj" fmla="val 9260"/>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bg2">
                  <a:lumMod val="10000"/>
                </a:schemeClr>
              </a:solidFill>
              <a:latin typeface="Times New Roman" panose="02020603050405020304" pitchFamily="18" charset="0"/>
              <a:ea typeface="Cambria Math"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1C6F72D3-0DDB-A610-A4BD-2B0AAAE29682}"/>
              </a:ext>
            </a:extLst>
          </p:cNvPr>
          <p:cNvSpPr txBox="1"/>
          <p:nvPr/>
        </p:nvSpPr>
        <p:spPr>
          <a:xfrm>
            <a:off x="5562254" y="2746738"/>
            <a:ext cx="6435272" cy="1938992"/>
          </a:xfrm>
          <a:prstGeom prst="rect">
            <a:avLst/>
          </a:prstGeom>
          <a:noFill/>
          <a:effectLst/>
        </p:spPr>
        <p:txBody>
          <a:bodyPr wrap="square" rtlCol="0">
            <a:spAutoFit/>
          </a:bodyPr>
          <a:lstStyle/>
          <a:p>
            <a:pPr lvl="0" algn="just"/>
            <a:r>
              <a:rPr lang="en-US" sz="2400" b="1">
                <a:solidFill>
                  <a:schemeClr val="bg2">
                    <a:lumMod val="10000"/>
                  </a:schemeClr>
                </a:solidFill>
                <a:latin typeface="Times New Roman" panose="02020603050405020304" pitchFamily="18" charset="0"/>
                <a:ea typeface="Cambria Math" pitchFamily="18" charset="0"/>
                <a:cs typeface="Times New Roman" panose="02020603050405020304" pitchFamily="18" charset="0"/>
              </a:rPr>
              <a:t>Thầy cô: </a:t>
            </a:r>
            <a:r>
              <a:rPr lang="vi-VN" sz="2400">
                <a:solidFill>
                  <a:schemeClr val="bg2">
                    <a:lumMod val="10000"/>
                  </a:schemeClr>
                </a:solidFill>
                <a:latin typeface="Times New Roman" panose="02020603050405020304" pitchFamily="18" charset="0"/>
                <a:ea typeface="Cambria Math" pitchFamily="18" charset="0"/>
                <a:cs typeface="Times New Roman" panose="02020603050405020304" pitchFamily="18" charset="0"/>
              </a:rPr>
              <a:t>Thầy/cô ơi, em có dự định về việc học đại học nhưng thời gian và học phí là những vấn đề khiến em đắn đ</a:t>
            </a:r>
            <a:r>
              <a:rPr lang="en-US" sz="2400">
                <a:solidFill>
                  <a:schemeClr val="bg2">
                    <a:lumMod val="10000"/>
                  </a:schemeClr>
                </a:solidFill>
                <a:latin typeface="Times New Roman" panose="02020603050405020304" pitchFamily="18" charset="0"/>
                <a:ea typeface="Cambria Math" pitchFamily="18" charset="0"/>
                <a:cs typeface="Times New Roman" panose="02020603050405020304" pitchFamily="18" charset="0"/>
              </a:rPr>
              <a:t>o</a:t>
            </a:r>
            <a:r>
              <a:rPr lang="vi-VN" sz="2400">
                <a:solidFill>
                  <a:schemeClr val="bg2">
                    <a:lumMod val="10000"/>
                  </a:schemeClr>
                </a:solidFill>
                <a:latin typeface="Times New Roman" panose="02020603050405020304" pitchFamily="18" charset="0"/>
                <a:ea typeface="Cambria Math" pitchFamily="18" charset="0"/>
                <a:cs typeface="Times New Roman" panose="02020603050405020304" pitchFamily="18" charset="0"/>
              </a:rPr>
              <a:t>. Em nghĩ đến việc học nghề để có thêm thu nhập và thời gian học ngắn hơn. Thầy/cô cho em ý kiến được không ạ?"</a:t>
            </a:r>
          </a:p>
        </p:txBody>
      </p:sp>
      <p:sp>
        <p:nvSpPr>
          <p:cNvPr id="14" name="Rounded Rectangle 27">
            <a:extLst>
              <a:ext uri="{FF2B5EF4-FFF2-40B4-BE49-F238E27FC236}">
                <a16:creationId xmlns:a16="http://schemas.microsoft.com/office/drawing/2014/main" id="{B87FAFFB-6D43-C482-426E-3DD9B2EA3C6F}"/>
              </a:ext>
            </a:extLst>
          </p:cNvPr>
          <p:cNvSpPr/>
          <p:nvPr/>
        </p:nvSpPr>
        <p:spPr>
          <a:xfrm>
            <a:off x="5529928" y="4827195"/>
            <a:ext cx="6590952" cy="1593619"/>
          </a:xfrm>
          <a:prstGeom prst="roundRect">
            <a:avLst>
              <a:gd name="adj" fmla="val 9260"/>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bg2">
                  <a:lumMod val="10000"/>
                </a:schemeClr>
              </a:solidFill>
              <a:latin typeface="Times New Roman" panose="02020603050405020304" pitchFamily="18" charset="0"/>
              <a:ea typeface="Cambria Math"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6931395C-855A-80E1-F374-794D6694B252}"/>
              </a:ext>
            </a:extLst>
          </p:cNvPr>
          <p:cNvSpPr txBox="1"/>
          <p:nvPr/>
        </p:nvSpPr>
        <p:spPr>
          <a:xfrm>
            <a:off x="5562254" y="4851154"/>
            <a:ext cx="6435272" cy="1569660"/>
          </a:xfrm>
          <a:prstGeom prst="rect">
            <a:avLst/>
          </a:prstGeom>
          <a:noFill/>
          <a:effectLst/>
        </p:spPr>
        <p:txBody>
          <a:bodyPr wrap="square" rtlCol="0">
            <a:spAutoFit/>
          </a:bodyPr>
          <a:lstStyle/>
          <a:p>
            <a:pPr lvl="0" algn="just"/>
            <a:r>
              <a:rPr lang="en-US" sz="2400" b="1">
                <a:solidFill>
                  <a:schemeClr val="bg2">
                    <a:lumMod val="10000"/>
                  </a:schemeClr>
                </a:solidFill>
                <a:latin typeface="Times New Roman" panose="02020603050405020304" pitchFamily="18" charset="0"/>
                <a:ea typeface="Cambria Math" pitchFamily="18" charset="0"/>
                <a:cs typeface="Times New Roman" panose="02020603050405020304" pitchFamily="18" charset="0"/>
              </a:rPr>
              <a:t>Chuyên gia: </a:t>
            </a:r>
            <a:r>
              <a:rPr lang="vi-VN" sz="2400">
                <a:solidFill>
                  <a:schemeClr val="bg2">
                    <a:lumMod val="10000"/>
                  </a:schemeClr>
                </a:solidFill>
                <a:latin typeface="Times New Roman" panose="02020603050405020304" pitchFamily="18" charset="0"/>
                <a:ea typeface="Cambria Math" pitchFamily="18" charset="0"/>
                <a:cs typeface="Times New Roman" panose="02020603050405020304" pitchFamily="18" charset="0"/>
              </a:rPr>
              <a:t>"Anh/chị là chuyên gia trong lĩnh vực này, cho em hỏi, việc học nghề và học đại học có ảnh hưởng gì đến sự phát triển nghề nghiệp của em trong tương lai không?"</a:t>
            </a:r>
          </a:p>
        </p:txBody>
      </p:sp>
    </p:spTree>
    <p:extLst>
      <p:ext uri="{BB962C8B-B14F-4D97-AF65-F5344CB8AC3E}">
        <p14:creationId xmlns:p14="http://schemas.microsoft.com/office/powerpoint/2010/main" val="298500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animBg="1"/>
      <p:bldP spid="11" grpId="0"/>
      <p:bldP spid="12" grpId="0" animBg="1"/>
      <p:bldP spid="13" grpId="0"/>
      <p:bldP spid="14" grpId="0"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9">
            <a:extLst>
              <a:ext uri="{FF2B5EF4-FFF2-40B4-BE49-F238E27FC236}">
                <a16:creationId xmlns:a16="http://schemas.microsoft.com/office/drawing/2014/main" id="{9D0D33E8-2387-E5AA-215F-1A653DDF087F}"/>
              </a:ext>
            </a:extLst>
          </p:cNvPr>
          <p:cNvSpPr/>
          <p:nvPr/>
        </p:nvSpPr>
        <p:spPr>
          <a:xfrm>
            <a:off x="194474" y="188450"/>
            <a:ext cx="5254174" cy="6476510"/>
          </a:xfrm>
          <a:prstGeom prst="roundRect">
            <a:avLst/>
          </a:prstGeom>
          <a:solidFill>
            <a:schemeClr val="bg1"/>
          </a:solidFill>
          <a:ln w="19050">
            <a:solidFill>
              <a:schemeClr val="accent2">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5F5F787-A6A7-9F87-7A73-6CC3508BCAE3}"/>
              </a:ext>
            </a:extLst>
          </p:cNvPr>
          <p:cNvSpPr/>
          <p:nvPr/>
        </p:nvSpPr>
        <p:spPr>
          <a:xfrm>
            <a:off x="296074" y="232248"/>
            <a:ext cx="5088726" cy="6324808"/>
          </a:xfrm>
          <a:prstGeom prst="rect">
            <a:avLst/>
          </a:prstGeom>
        </p:spPr>
        <p:txBody>
          <a:bodyPr wrap="square">
            <a:spAutoFit/>
          </a:bodyPr>
          <a:lstStyle/>
          <a:p>
            <a:pPr algn="ctr"/>
            <a:r>
              <a:rPr lang="en-US" sz="2700" b="1">
                <a:solidFill>
                  <a:srgbClr val="C00000"/>
                </a:solidFill>
                <a:latin typeface="Cambria" pitchFamily="18" charset="0"/>
                <a:cs typeface="Times New Roman" pitchFamily="18" charset="0"/>
              </a:rPr>
              <a:t>Tình huống 2</a:t>
            </a:r>
          </a:p>
          <a:p>
            <a:pPr algn="just"/>
            <a:r>
              <a:rPr lang="vi-VN" sz="2700" i="1">
                <a:solidFill>
                  <a:srgbClr val="002060"/>
                </a:solidFill>
                <a:latin typeface="Cambria" pitchFamily="18" charset="0"/>
                <a:cs typeface="Times New Roman" pitchFamily="18" charset="0"/>
              </a:rPr>
              <a:t>Là học sinh giỏi nhiều năm, cán bộ lớp năng nổ, nhiệt tình, bạn bè và thầy cô đều nghĩ M sẽ lựa chọn thi vào một trong những trường đại học hàng đầu. Trong giờ Hoạt động trải nghiệm, hướng nghiệp tuần vừa rồi, mọi người đều ngạc nhiên khi nghe M chia sẻ rất thích làm bánh. M mong muốn trở thành một thợ làm bánh  chuyên nghiệp, nhất là sau khi trải nghiệm một ngày ở tiệm bánh. M đang băn khoăn không biết sự lựa chọn đó có phù hợp không.</a:t>
            </a:r>
            <a:endParaRPr lang="en-US" sz="2700" i="1">
              <a:solidFill>
                <a:srgbClr val="002060"/>
              </a:solidFill>
              <a:latin typeface="Cambria" pitchFamily="18" charset="0"/>
              <a:cs typeface="Times New Roman" pitchFamily="18" charset="0"/>
            </a:endParaRPr>
          </a:p>
        </p:txBody>
      </p:sp>
      <p:sp>
        <p:nvSpPr>
          <p:cNvPr id="10" name="Rounded Rectangle 27">
            <a:extLst>
              <a:ext uri="{FF2B5EF4-FFF2-40B4-BE49-F238E27FC236}">
                <a16:creationId xmlns:a16="http://schemas.microsoft.com/office/drawing/2014/main" id="{8727FE8F-667B-638A-644B-2F9A926058D1}"/>
              </a:ext>
            </a:extLst>
          </p:cNvPr>
          <p:cNvSpPr/>
          <p:nvPr/>
        </p:nvSpPr>
        <p:spPr>
          <a:xfrm>
            <a:off x="5529928" y="476089"/>
            <a:ext cx="6590952" cy="1657477"/>
          </a:xfrm>
          <a:prstGeom prst="roundRect">
            <a:avLst>
              <a:gd name="adj" fmla="val 926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bg2">
                  <a:lumMod val="10000"/>
                </a:schemeClr>
              </a:solidFill>
              <a:latin typeface="Times New Roman" panose="02020603050405020304" pitchFamily="18" charset="0"/>
              <a:ea typeface="Cambria Math"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5E8ECF9-43CC-547F-7DF9-4524496107E7}"/>
              </a:ext>
            </a:extLst>
          </p:cNvPr>
          <p:cNvSpPr txBox="1"/>
          <p:nvPr/>
        </p:nvSpPr>
        <p:spPr>
          <a:xfrm>
            <a:off x="5562254" y="540688"/>
            <a:ext cx="6435272" cy="1569660"/>
          </a:xfrm>
          <a:prstGeom prst="rect">
            <a:avLst/>
          </a:prstGeom>
          <a:noFill/>
          <a:effectLst/>
        </p:spPr>
        <p:txBody>
          <a:bodyPr wrap="square" rtlCol="0">
            <a:spAutoFit/>
          </a:bodyPr>
          <a:lstStyle/>
          <a:p>
            <a:pPr lvl="0" algn="just"/>
            <a:r>
              <a:rPr lang="en-US" sz="2400" b="1">
                <a:solidFill>
                  <a:schemeClr val="bg2">
                    <a:lumMod val="10000"/>
                  </a:schemeClr>
                </a:solidFill>
                <a:latin typeface="Times New Roman" panose="02020603050405020304" pitchFamily="18" charset="0"/>
                <a:ea typeface="Cambria Math" pitchFamily="18" charset="0"/>
                <a:cs typeface="Times New Roman" panose="02020603050405020304" pitchFamily="18" charset="0"/>
              </a:rPr>
              <a:t>Gia đình: </a:t>
            </a:r>
            <a:r>
              <a:rPr lang="vi-VN" sz="2400">
                <a:solidFill>
                  <a:schemeClr val="bg2">
                    <a:lumMod val="10000"/>
                  </a:schemeClr>
                </a:solidFill>
                <a:latin typeface="Times New Roman" panose="02020603050405020304" pitchFamily="18" charset="0"/>
                <a:ea typeface="Cambria Math" pitchFamily="18" charset="0"/>
                <a:cs typeface="Times New Roman" panose="02020603050405020304" pitchFamily="18" charset="0"/>
              </a:rPr>
              <a:t>"Ba mẹ ơi, con </a:t>
            </a:r>
            <a:r>
              <a:rPr lang="en-US" sz="2400">
                <a:solidFill>
                  <a:schemeClr val="bg2">
                    <a:lumMod val="10000"/>
                  </a:schemeClr>
                </a:solidFill>
                <a:latin typeface="Times New Roman" panose="02020603050405020304" pitchFamily="18" charset="0"/>
                <a:ea typeface="Cambria Math" pitchFamily="18" charset="0"/>
                <a:cs typeface="Times New Roman" panose="02020603050405020304" pitchFamily="18" charset="0"/>
              </a:rPr>
              <a:t>rất yêu thích nghề làm bánh và </a:t>
            </a:r>
            <a:r>
              <a:rPr lang="vi-VN" sz="2400">
                <a:solidFill>
                  <a:schemeClr val="bg2">
                    <a:lumMod val="10000"/>
                  </a:schemeClr>
                </a:solidFill>
                <a:latin typeface="Times New Roman" panose="02020603050405020304" pitchFamily="18" charset="0"/>
                <a:ea typeface="Cambria Math" pitchFamily="18" charset="0"/>
                <a:cs typeface="Times New Roman" panose="02020603050405020304" pitchFamily="18" charset="0"/>
              </a:rPr>
              <a:t>muốn trở thành thợ làm bánh chuyên nghiệp sau khi tốt nghiệp. Ba mẹ có</a:t>
            </a:r>
            <a:r>
              <a:rPr lang="en-US" sz="2400">
                <a:solidFill>
                  <a:schemeClr val="bg2">
                    <a:lumMod val="10000"/>
                  </a:schemeClr>
                </a:solidFill>
                <a:latin typeface="Times New Roman" panose="02020603050405020304" pitchFamily="18" charset="0"/>
                <a:ea typeface="Cambria Math" pitchFamily="18" charset="0"/>
                <a:cs typeface="Times New Roman" panose="02020603050405020304" pitchFamily="18" charset="0"/>
              </a:rPr>
              <a:t> </a:t>
            </a:r>
            <a:r>
              <a:rPr lang="vi-VN" sz="2400">
                <a:solidFill>
                  <a:schemeClr val="bg2">
                    <a:lumMod val="10000"/>
                  </a:schemeClr>
                </a:solidFill>
                <a:latin typeface="Times New Roman" panose="02020603050405020304" pitchFamily="18" charset="0"/>
                <a:ea typeface="Cambria Math" pitchFamily="18" charset="0"/>
                <a:cs typeface="Times New Roman" panose="02020603050405020304" pitchFamily="18" charset="0"/>
              </a:rPr>
              <a:t> suy nghĩ sao về điều này ạ?"</a:t>
            </a:r>
          </a:p>
        </p:txBody>
      </p:sp>
      <p:sp>
        <p:nvSpPr>
          <p:cNvPr id="12" name="Rounded Rectangle 27">
            <a:extLst>
              <a:ext uri="{FF2B5EF4-FFF2-40B4-BE49-F238E27FC236}">
                <a16:creationId xmlns:a16="http://schemas.microsoft.com/office/drawing/2014/main" id="{B4ADBBB4-DDE9-7FF9-981E-83BEB68FB331}"/>
              </a:ext>
            </a:extLst>
          </p:cNvPr>
          <p:cNvSpPr/>
          <p:nvPr/>
        </p:nvSpPr>
        <p:spPr>
          <a:xfrm>
            <a:off x="5529928" y="2275739"/>
            <a:ext cx="6590952" cy="2003591"/>
          </a:xfrm>
          <a:prstGeom prst="roundRect">
            <a:avLst>
              <a:gd name="adj" fmla="val 9260"/>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bg2">
                  <a:lumMod val="10000"/>
                </a:schemeClr>
              </a:solidFill>
              <a:latin typeface="Times New Roman" panose="02020603050405020304" pitchFamily="18" charset="0"/>
              <a:ea typeface="Cambria Math"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1C6F72D3-0DDB-A610-A4BD-2B0AAAE29682}"/>
              </a:ext>
            </a:extLst>
          </p:cNvPr>
          <p:cNvSpPr txBox="1"/>
          <p:nvPr/>
        </p:nvSpPr>
        <p:spPr>
          <a:xfrm>
            <a:off x="5562254" y="2299698"/>
            <a:ext cx="6435272" cy="1938992"/>
          </a:xfrm>
          <a:prstGeom prst="rect">
            <a:avLst/>
          </a:prstGeom>
          <a:noFill/>
          <a:effectLst/>
        </p:spPr>
        <p:txBody>
          <a:bodyPr wrap="square" rtlCol="0">
            <a:spAutoFit/>
          </a:bodyPr>
          <a:lstStyle/>
          <a:p>
            <a:pPr lvl="0" algn="just"/>
            <a:r>
              <a:rPr lang="en-US" sz="2400" b="1">
                <a:solidFill>
                  <a:schemeClr val="bg2">
                    <a:lumMod val="10000"/>
                  </a:schemeClr>
                </a:solidFill>
                <a:latin typeface="Times New Roman" panose="02020603050405020304" pitchFamily="18" charset="0"/>
                <a:ea typeface="Cambria Math" pitchFamily="18" charset="0"/>
                <a:cs typeface="Times New Roman" panose="02020603050405020304" pitchFamily="18" charset="0"/>
              </a:rPr>
              <a:t>Thầy cô: </a:t>
            </a:r>
            <a:r>
              <a:rPr lang="vi-VN" sz="2400">
                <a:solidFill>
                  <a:schemeClr val="bg2">
                    <a:lumMod val="10000"/>
                  </a:schemeClr>
                </a:solidFill>
                <a:latin typeface="Times New Roman" panose="02020603050405020304" pitchFamily="18" charset="0"/>
                <a:ea typeface="Cambria Math" pitchFamily="18" charset="0"/>
                <a:cs typeface="Times New Roman" panose="02020603050405020304" pitchFamily="18" charset="0"/>
              </a:rPr>
              <a:t>"Thầy/cô ơi, em muốn trở thành thợ làm bánh chuyên nghiệp nhưng mọi người xung quanh đều nghĩ em nên thi vào các trường đại học hàng đầu. Thầy/cô có thể cho em lời khuyên được không?"</a:t>
            </a:r>
          </a:p>
        </p:txBody>
      </p:sp>
      <p:sp>
        <p:nvSpPr>
          <p:cNvPr id="14" name="Rounded Rectangle 27">
            <a:extLst>
              <a:ext uri="{FF2B5EF4-FFF2-40B4-BE49-F238E27FC236}">
                <a16:creationId xmlns:a16="http://schemas.microsoft.com/office/drawing/2014/main" id="{B87FAFFB-6D43-C482-426E-3DD9B2EA3C6F}"/>
              </a:ext>
            </a:extLst>
          </p:cNvPr>
          <p:cNvSpPr/>
          <p:nvPr/>
        </p:nvSpPr>
        <p:spPr>
          <a:xfrm>
            <a:off x="5529928" y="4410635"/>
            <a:ext cx="6590952" cy="1593619"/>
          </a:xfrm>
          <a:prstGeom prst="roundRect">
            <a:avLst>
              <a:gd name="adj" fmla="val 9260"/>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bg2">
                  <a:lumMod val="10000"/>
                </a:schemeClr>
              </a:solidFill>
              <a:latin typeface="Times New Roman" panose="02020603050405020304" pitchFamily="18" charset="0"/>
              <a:ea typeface="Cambria Math"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6931395C-855A-80E1-F374-794D6694B252}"/>
              </a:ext>
            </a:extLst>
          </p:cNvPr>
          <p:cNvSpPr txBox="1"/>
          <p:nvPr/>
        </p:nvSpPr>
        <p:spPr>
          <a:xfrm>
            <a:off x="5562254" y="4434594"/>
            <a:ext cx="6435272" cy="1938992"/>
          </a:xfrm>
          <a:prstGeom prst="rect">
            <a:avLst/>
          </a:prstGeom>
          <a:noFill/>
          <a:effectLst/>
        </p:spPr>
        <p:txBody>
          <a:bodyPr wrap="square" rtlCol="0">
            <a:spAutoFit/>
          </a:bodyPr>
          <a:lstStyle/>
          <a:p>
            <a:pPr lvl="0" algn="just"/>
            <a:r>
              <a:rPr lang="en-US" sz="2400" b="1">
                <a:solidFill>
                  <a:schemeClr val="bg2">
                    <a:lumMod val="10000"/>
                  </a:schemeClr>
                </a:solidFill>
                <a:latin typeface="Times New Roman" panose="02020603050405020304" pitchFamily="18" charset="0"/>
                <a:ea typeface="Cambria Math" pitchFamily="18" charset="0"/>
                <a:cs typeface="Times New Roman" panose="02020603050405020304" pitchFamily="18" charset="0"/>
              </a:rPr>
              <a:t>Chuyên gia: “</a:t>
            </a:r>
            <a:r>
              <a:rPr lang="vi-VN" sz="2400">
                <a:solidFill>
                  <a:schemeClr val="bg2">
                    <a:lumMod val="10000"/>
                  </a:schemeClr>
                </a:solidFill>
                <a:latin typeface="Times New Roman" panose="02020603050405020304" pitchFamily="18" charset="0"/>
                <a:ea typeface="Cambria Math" pitchFamily="18" charset="0"/>
                <a:cs typeface="Times New Roman" panose="02020603050405020304" pitchFamily="18" charset="0"/>
              </a:rPr>
              <a:t>Anh/chị là chuyên gia trong lĩnh vực này, em muốn trở thành thợ làm bánh chuyên nghiệp, liệu điều này có phù hợp và có triển vọng không?"</a:t>
            </a:r>
          </a:p>
          <a:p>
            <a:pPr lvl="0" algn="just"/>
            <a:endParaRPr lang="vi-VN" sz="2400">
              <a:solidFill>
                <a:schemeClr val="bg2">
                  <a:lumMod val="10000"/>
                </a:schemeClr>
              </a:solidFill>
              <a:latin typeface="Times New Roman" panose="02020603050405020304" pitchFamily="18" charset="0"/>
              <a:ea typeface="Cambria Math" pitchFamily="18" charset="0"/>
              <a:cs typeface="Times New Roman" panose="02020603050405020304" pitchFamily="18" charset="0"/>
            </a:endParaRPr>
          </a:p>
        </p:txBody>
      </p:sp>
    </p:spTree>
    <p:extLst>
      <p:ext uri="{BB962C8B-B14F-4D97-AF65-F5344CB8AC3E}">
        <p14:creationId xmlns:p14="http://schemas.microsoft.com/office/powerpoint/2010/main" val="96759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animBg="1"/>
      <p:bldP spid="11" grpId="0"/>
      <p:bldP spid="12" grpId="0" animBg="1"/>
      <p:bldP spid="13" grpId="0"/>
      <p:bldP spid="14"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9">
            <a:extLst>
              <a:ext uri="{FF2B5EF4-FFF2-40B4-BE49-F238E27FC236}">
                <a16:creationId xmlns:a16="http://schemas.microsoft.com/office/drawing/2014/main" id="{9D0D33E8-2387-E5AA-215F-1A653DDF087F}"/>
              </a:ext>
            </a:extLst>
          </p:cNvPr>
          <p:cNvSpPr/>
          <p:nvPr/>
        </p:nvSpPr>
        <p:spPr>
          <a:xfrm>
            <a:off x="194474" y="188450"/>
            <a:ext cx="5254174" cy="6476510"/>
          </a:xfrm>
          <a:prstGeom prst="roundRect">
            <a:avLst/>
          </a:prstGeom>
          <a:solidFill>
            <a:schemeClr val="bg1"/>
          </a:solidFill>
          <a:ln w="19050">
            <a:solidFill>
              <a:schemeClr val="accent2">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5F5F787-A6A7-9F87-7A73-6CC3508BCAE3}"/>
              </a:ext>
            </a:extLst>
          </p:cNvPr>
          <p:cNvSpPr/>
          <p:nvPr/>
        </p:nvSpPr>
        <p:spPr>
          <a:xfrm>
            <a:off x="296074" y="232248"/>
            <a:ext cx="5088726" cy="4662815"/>
          </a:xfrm>
          <a:prstGeom prst="rect">
            <a:avLst/>
          </a:prstGeom>
        </p:spPr>
        <p:txBody>
          <a:bodyPr wrap="square">
            <a:spAutoFit/>
          </a:bodyPr>
          <a:lstStyle/>
          <a:p>
            <a:pPr algn="ctr"/>
            <a:r>
              <a:rPr lang="en-US" sz="2700" b="1">
                <a:solidFill>
                  <a:srgbClr val="C00000"/>
                </a:solidFill>
                <a:latin typeface="Cambria" pitchFamily="18" charset="0"/>
                <a:cs typeface="Times New Roman" pitchFamily="18" charset="0"/>
              </a:rPr>
              <a:t>Tình huống 3</a:t>
            </a:r>
          </a:p>
          <a:p>
            <a:pPr algn="just"/>
            <a:r>
              <a:rPr lang="vi-VN" sz="2700" i="1">
                <a:solidFill>
                  <a:srgbClr val="002060"/>
                </a:solidFill>
                <a:latin typeface="Cambria" pitchFamily="18" charset="0"/>
                <a:cs typeface="Times New Roman" pitchFamily="18" charset="0"/>
              </a:rPr>
              <a:t>D ước mơ trở thành chiến sĩ công an nhân dân giống bố để giữ gìn trật tự, an ninh cho xã hội. Tuy nhiên, thấy công việc của bố vất vả, làm việc không kể ngày đêm và thường đối diện với sự nguy hiểm nên mẹ luôn khuyên D không nên lựa chọn nghề của bố. D do dự không biết có nên tiếp tục theo đuổi ước mơ của mình không.</a:t>
            </a:r>
            <a:endParaRPr lang="en-US" sz="2700" i="1">
              <a:solidFill>
                <a:srgbClr val="002060"/>
              </a:solidFill>
              <a:latin typeface="Cambria" pitchFamily="18" charset="0"/>
              <a:cs typeface="Times New Roman" pitchFamily="18" charset="0"/>
            </a:endParaRPr>
          </a:p>
        </p:txBody>
      </p:sp>
      <p:sp>
        <p:nvSpPr>
          <p:cNvPr id="10" name="Rounded Rectangle 27">
            <a:extLst>
              <a:ext uri="{FF2B5EF4-FFF2-40B4-BE49-F238E27FC236}">
                <a16:creationId xmlns:a16="http://schemas.microsoft.com/office/drawing/2014/main" id="{8727FE8F-667B-638A-644B-2F9A926058D1}"/>
              </a:ext>
            </a:extLst>
          </p:cNvPr>
          <p:cNvSpPr/>
          <p:nvPr/>
        </p:nvSpPr>
        <p:spPr>
          <a:xfrm>
            <a:off x="5529928" y="476089"/>
            <a:ext cx="6590952" cy="1657477"/>
          </a:xfrm>
          <a:prstGeom prst="roundRect">
            <a:avLst>
              <a:gd name="adj" fmla="val 926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bg2">
                  <a:lumMod val="10000"/>
                </a:schemeClr>
              </a:solidFill>
              <a:latin typeface="Times New Roman" panose="02020603050405020304" pitchFamily="18" charset="0"/>
              <a:ea typeface="Cambria Math"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5E8ECF9-43CC-547F-7DF9-4524496107E7}"/>
              </a:ext>
            </a:extLst>
          </p:cNvPr>
          <p:cNvSpPr txBox="1"/>
          <p:nvPr/>
        </p:nvSpPr>
        <p:spPr>
          <a:xfrm>
            <a:off x="5562254" y="540688"/>
            <a:ext cx="6435272" cy="1569660"/>
          </a:xfrm>
          <a:prstGeom prst="rect">
            <a:avLst/>
          </a:prstGeom>
          <a:noFill/>
          <a:effectLst/>
        </p:spPr>
        <p:txBody>
          <a:bodyPr wrap="square" rtlCol="0">
            <a:spAutoFit/>
          </a:bodyPr>
          <a:lstStyle/>
          <a:p>
            <a:pPr algn="just"/>
            <a:r>
              <a:rPr lang="en-US" sz="2400" b="1">
                <a:solidFill>
                  <a:schemeClr val="bg2">
                    <a:lumMod val="10000"/>
                  </a:schemeClr>
                </a:solidFill>
                <a:latin typeface="Times New Roman" panose="02020603050405020304" pitchFamily="18" charset="0"/>
                <a:ea typeface="Cambria Math" pitchFamily="18" charset="0"/>
                <a:cs typeface="Times New Roman" panose="02020603050405020304" pitchFamily="18" charset="0"/>
              </a:rPr>
              <a:t>Gia đình: </a:t>
            </a:r>
            <a:r>
              <a:rPr lang="vi-VN" sz="2400">
                <a:solidFill>
                  <a:schemeClr val="bg2">
                    <a:lumMod val="10000"/>
                  </a:schemeClr>
                </a:solidFill>
                <a:latin typeface="Times New Roman" panose="02020603050405020304" pitchFamily="18" charset="0"/>
                <a:ea typeface="Cambria Math" pitchFamily="18" charset="0"/>
                <a:cs typeface="Times New Roman" panose="02020603050405020304" pitchFamily="18" charset="0"/>
              </a:rPr>
              <a:t>"Bố ơi, con muốn trở thành chiến sĩ công an như bố. Nhưng mẹ luôn lo lắng về công việc vất vả và nguy hiểm của bố. Bố có thể cho con lời khuyên không ạ?"</a:t>
            </a:r>
          </a:p>
        </p:txBody>
      </p:sp>
      <p:sp>
        <p:nvSpPr>
          <p:cNvPr id="12" name="Rounded Rectangle 27">
            <a:extLst>
              <a:ext uri="{FF2B5EF4-FFF2-40B4-BE49-F238E27FC236}">
                <a16:creationId xmlns:a16="http://schemas.microsoft.com/office/drawing/2014/main" id="{B4ADBBB4-DDE9-7FF9-981E-83BEB68FB331}"/>
              </a:ext>
            </a:extLst>
          </p:cNvPr>
          <p:cNvSpPr/>
          <p:nvPr/>
        </p:nvSpPr>
        <p:spPr>
          <a:xfrm>
            <a:off x="5529928" y="2275739"/>
            <a:ext cx="6590952" cy="1960981"/>
          </a:xfrm>
          <a:prstGeom prst="roundRect">
            <a:avLst>
              <a:gd name="adj" fmla="val 9260"/>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bg2">
                  <a:lumMod val="10000"/>
                </a:schemeClr>
              </a:solidFill>
              <a:latin typeface="Times New Roman" panose="02020603050405020304" pitchFamily="18" charset="0"/>
              <a:ea typeface="Cambria Math"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1C6F72D3-0DDB-A610-A4BD-2B0AAAE29682}"/>
              </a:ext>
            </a:extLst>
          </p:cNvPr>
          <p:cNvSpPr txBox="1"/>
          <p:nvPr/>
        </p:nvSpPr>
        <p:spPr>
          <a:xfrm>
            <a:off x="5562254" y="2275739"/>
            <a:ext cx="6435272" cy="1938992"/>
          </a:xfrm>
          <a:prstGeom prst="rect">
            <a:avLst/>
          </a:prstGeom>
          <a:noFill/>
          <a:effectLst/>
        </p:spPr>
        <p:txBody>
          <a:bodyPr wrap="square" rtlCol="0">
            <a:spAutoFit/>
          </a:bodyPr>
          <a:lstStyle/>
          <a:p>
            <a:pPr algn="just"/>
            <a:r>
              <a:rPr lang="en-US" sz="2400" b="1">
                <a:solidFill>
                  <a:schemeClr val="bg2">
                    <a:lumMod val="10000"/>
                  </a:schemeClr>
                </a:solidFill>
                <a:latin typeface="Times New Roman" panose="02020603050405020304" pitchFamily="18" charset="0"/>
                <a:ea typeface="Cambria Math" pitchFamily="18" charset="0"/>
                <a:cs typeface="Times New Roman" panose="02020603050405020304" pitchFamily="18" charset="0"/>
              </a:rPr>
              <a:t>Thầy cô: </a:t>
            </a:r>
            <a:r>
              <a:rPr lang="vi-VN" sz="2400">
                <a:solidFill>
                  <a:schemeClr val="bg2">
                    <a:lumMod val="10000"/>
                  </a:schemeClr>
                </a:solidFill>
                <a:latin typeface="Times New Roman" panose="02020603050405020304" pitchFamily="18" charset="0"/>
                <a:ea typeface="Cambria Math" pitchFamily="18" charset="0"/>
                <a:cs typeface="Times New Roman" panose="02020603050405020304" pitchFamily="18" charset="0"/>
              </a:rPr>
              <a:t>"Thầy/cô ơi, em muốn trở thành chiến sĩ công an nhưng mẹ em luôn lo lắng. Thầy/cô nghĩ sao về điều này?</a:t>
            </a:r>
            <a:r>
              <a:rPr lang="en-US" sz="2400">
                <a:solidFill>
                  <a:schemeClr val="bg2">
                    <a:lumMod val="10000"/>
                  </a:schemeClr>
                </a:solidFill>
                <a:latin typeface="Times New Roman" panose="02020603050405020304" pitchFamily="18" charset="0"/>
                <a:ea typeface="Cambria Math" pitchFamily="18" charset="0"/>
                <a:cs typeface="Times New Roman" panose="02020603050405020304" pitchFamily="18" charset="0"/>
              </a:rPr>
              <a:t> Thầy cô thấy năng lực của em có thể đáp ứng được nguyện vọng nghề nghiệp không ạ?</a:t>
            </a:r>
            <a:r>
              <a:rPr lang="vi-VN" sz="2400">
                <a:solidFill>
                  <a:schemeClr val="bg2">
                    <a:lumMod val="10000"/>
                  </a:schemeClr>
                </a:solidFill>
                <a:latin typeface="Times New Roman" panose="02020603050405020304" pitchFamily="18" charset="0"/>
                <a:ea typeface="Cambria Math" pitchFamily="18" charset="0"/>
                <a:cs typeface="Times New Roman" panose="02020603050405020304" pitchFamily="18" charset="0"/>
              </a:rPr>
              <a:t>"</a:t>
            </a:r>
          </a:p>
        </p:txBody>
      </p:sp>
      <p:sp>
        <p:nvSpPr>
          <p:cNvPr id="14" name="Rounded Rectangle 27">
            <a:extLst>
              <a:ext uri="{FF2B5EF4-FFF2-40B4-BE49-F238E27FC236}">
                <a16:creationId xmlns:a16="http://schemas.microsoft.com/office/drawing/2014/main" id="{B87FAFFB-6D43-C482-426E-3DD9B2EA3C6F}"/>
              </a:ext>
            </a:extLst>
          </p:cNvPr>
          <p:cNvSpPr/>
          <p:nvPr/>
        </p:nvSpPr>
        <p:spPr>
          <a:xfrm>
            <a:off x="5529928" y="4410635"/>
            <a:ext cx="6590952" cy="1593619"/>
          </a:xfrm>
          <a:prstGeom prst="roundRect">
            <a:avLst>
              <a:gd name="adj" fmla="val 9260"/>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bg2">
                  <a:lumMod val="10000"/>
                </a:schemeClr>
              </a:solidFill>
              <a:latin typeface="Times New Roman" panose="02020603050405020304" pitchFamily="18" charset="0"/>
              <a:ea typeface="Cambria Math"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6931395C-855A-80E1-F374-794D6694B252}"/>
              </a:ext>
            </a:extLst>
          </p:cNvPr>
          <p:cNvSpPr txBox="1"/>
          <p:nvPr/>
        </p:nvSpPr>
        <p:spPr>
          <a:xfrm>
            <a:off x="5562254" y="4434594"/>
            <a:ext cx="6435272" cy="1938992"/>
          </a:xfrm>
          <a:prstGeom prst="rect">
            <a:avLst/>
          </a:prstGeom>
          <a:noFill/>
          <a:effectLst/>
        </p:spPr>
        <p:txBody>
          <a:bodyPr wrap="square" rtlCol="0">
            <a:spAutoFit/>
          </a:bodyPr>
          <a:lstStyle/>
          <a:p>
            <a:pPr lvl="0" algn="just"/>
            <a:r>
              <a:rPr lang="en-US" sz="2400" b="1">
                <a:solidFill>
                  <a:schemeClr val="bg2">
                    <a:lumMod val="10000"/>
                  </a:schemeClr>
                </a:solidFill>
                <a:latin typeface="Times New Roman" panose="02020603050405020304" pitchFamily="18" charset="0"/>
                <a:ea typeface="Cambria Math" pitchFamily="18" charset="0"/>
                <a:cs typeface="Times New Roman" panose="02020603050405020304" pitchFamily="18" charset="0"/>
              </a:rPr>
              <a:t>Chuyên gia: </a:t>
            </a:r>
            <a:r>
              <a:rPr lang="vi-VN" sz="2400">
                <a:solidFill>
                  <a:schemeClr val="bg2">
                    <a:lumMod val="10000"/>
                  </a:schemeClr>
                </a:solidFill>
                <a:latin typeface="Times New Roman" panose="02020603050405020304" pitchFamily="18" charset="0"/>
                <a:ea typeface="Cambria Math" pitchFamily="18" charset="0"/>
                <a:cs typeface="Times New Roman" panose="02020603050405020304" pitchFamily="18" charset="0"/>
              </a:rPr>
              <a:t>"Anh/chị là chuyên gia trong lĩnh vực này, liệu công việc của bố và ảnh hưởng đến gia đình có ảnh hưởng gì đến quyết định của em không?"</a:t>
            </a:r>
          </a:p>
          <a:p>
            <a:pPr lvl="0" algn="just"/>
            <a:endParaRPr lang="vi-VN" sz="2400">
              <a:solidFill>
                <a:schemeClr val="bg2">
                  <a:lumMod val="10000"/>
                </a:schemeClr>
              </a:solidFill>
              <a:latin typeface="Times New Roman" panose="02020603050405020304" pitchFamily="18" charset="0"/>
              <a:ea typeface="Cambria Math"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B9DEDD92-50D0-04E1-A9A1-F990EFB3AC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32" y="4886217"/>
            <a:ext cx="1878297" cy="1694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B5FDDE30-2354-A6C5-EC31-1AC5CD6F72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1829" y="4895063"/>
            <a:ext cx="1878297" cy="1694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444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animBg="1"/>
      <p:bldP spid="11" grpId="0"/>
      <p:bldP spid="12" grpId="0" animBg="1"/>
      <p:bldP spid="13" grpId="0"/>
      <p:bldP spid="14"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9">
            <a:extLst>
              <a:ext uri="{FF2B5EF4-FFF2-40B4-BE49-F238E27FC236}">
                <a16:creationId xmlns:a16="http://schemas.microsoft.com/office/drawing/2014/main" id="{9D0D33E8-2387-E5AA-215F-1A653DDF087F}"/>
              </a:ext>
            </a:extLst>
          </p:cNvPr>
          <p:cNvSpPr/>
          <p:nvPr/>
        </p:nvSpPr>
        <p:spPr>
          <a:xfrm>
            <a:off x="194474" y="188450"/>
            <a:ext cx="5254174" cy="6476510"/>
          </a:xfrm>
          <a:prstGeom prst="roundRect">
            <a:avLst/>
          </a:prstGeom>
          <a:solidFill>
            <a:schemeClr val="bg1"/>
          </a:solidFill>
          <a:ln w="19050">
            <a:solidFill>
              <a:schemeClr val="accent2">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5F5F787-A6A7-9F87-7A73-6CC3508BCAE3}"/>
              </a:ext>
            </a:extLst>
          </p:cNvPr>
          <p:cNvSpPr/>
          <p:nvPr/>
        </p:nvSpPr>
        <p:spPr>
          <a:xfrm>
            <a:off x="296074" y="232248"/>
            <a:ext cx="5088726" cy="4247317"/>
          </a:xfrm>
          <a:prstGeom prst="rect">
            <a:avLst/>
          </a:prstGeom>
        </p:spPr>
        <p:txBody>
          <a:bodyPr wrap="square">
            <a:spAutoFit/>
          </a:bodyPr>
          <a:lstStyle/>
          <a:p>
            <a:pPr algn="ctr"/>
            <a:r>
              <a:rPr lang="en-US" sz="2700" b="1">
                <a:solidFill>
                  <a:srgbClr val="C00000"/>
                </a:solidFill>
                <a:latin typeface="Cambria" pitchFamily="18" charset="0"/>
                <a:cs typeface="Times New Roman" pitchFamily="18" charset="0"/>
              </a:rPr>
              <a:t>Tình huống 4</a:t>
            </a:r>
          </a:p>
          <a:p>
            <a:pPr algn="just"/>
            <a:r>
              <a:rPr lang="vi-VN" sz="2700" i="1">
                <a:solidFill>
                  <a:srgbClr val="002060"/>
                </a:solidFill>
                <a:latin typeface="Cambria" pitchFamily="18" charset="0"/>
                <a:cs typeface="Times New Roman" pitchFamily="18" charset="0"/>
              </a:rPr>
              <a:t>A mong muốn trở thành kĩ sư nông nghiệp để sau này trở về phát triển quê hương, nơi mình sinh ra và lớn lên. Sau khi tìm hiểu các cơ sở đào tạo, A cảm thấy có phần tự ti về năng lực ngoại ngữ và công nghệ thông tin, lo lắng về khả năng thích ứng với môi trường học tập ở đại học.</a:t>
            </a:r>
            <a:endParaRPr lang="en-US" sz="2700" i="1">
              <a:solidFill>
                <a:srgbClr val="002060"/>
              </a:solidFill>
              <a:latin typeface="Cambria" pitchFamily="18" charset="0"/>
              <a:cs typeface="Times New Roman" pitchFamily="18" charset="0"/>
            </a:endParaRPr>
          </a:p>
        </p:txBody>
      </p:sp>
      <p:sp>
        <p:nvSpPr>
          <p:cNvPr id="10" name="Rounded Rectangle 27">
            <a:extLst>
              <a:ext uri="{FF2B5EF4-FFF2-40B4-BE49-F238E27FC236}">
                <a16:creationId xmlns:a16="http://schemas.microsoft.com/office/drawing/2014/main" id="{8727FE8F-667B-638A-644B-2F9A926058D1}"/>
              </a:ext>
            </a:extLst>
          </p:cNvPr>
          <p:cNvSpPr/>
          <p:nvPr/>
        </p:nvSpPr>
        <p:spPr>
          <a:xfrm>
            <a:off x="5529928" y="425289"/>
            <a:ext cx="6590952" cy="2017056"/>
          </a:xfrm>
          <a:prstGeom prst="roundRect">
            <a:avLst>
              <a:gd name="adj" fmla="val 926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bg2">
                  <a:lumMod val="10000"/>
                </a:schemeClr>
              </a:solidFill>
              <a:latin typeface="Times New Roman" panose="02020603050405020304" pitchFamily="18" charset="0"/>
              <a:ea typeface="Cambria Math"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5E8ECF9-43CC-547F-7DF9-4524496107E7}"/>
              </a:ext>
            </a:extLst>
          </p:cNvPr>
          <p:cNvSpPr txBox="1"/>
          <p:nvPr/>
        </p:nvSpPr>
        <p:spPr>
          <a:xfrm>
            <a:off x="5562254" y="489888"/>
            <a:ext cx="6435272" cy="2308324"/>
          </a:xfrm>
          <a:prstGeom prst="rect">
            <a:avLst/>
          </a:prstGeom>
          <a:noFill/>
          <a:effectLst/>
        </p:spPr>
        <p:txBody>
          <a:bodyPr wrap="square" rtlCol="0">
            <a:spAutoFit/>
          </a:bodyPr>
          <a:lstStyle/>
          <a:p>
            <a:pPr algn="just"/>
            <a:r>
              <a:rPr lang="en-US" sz="2400" b="1">
                <a:solidFill>
                  <a:schemeClr val="bg2">
                    <a:lumMod val="10000"/>
                  </a:schemeClr>
                </a:solidFill>
                <a:latin typeface="Times New Roman" panose="02020603050405020304" pitchFamily="18" charset="0"/>
                <a:ea typeface="Cambria Math" pitchFamily="18" charset="0"/>
                <a:cs typeface="Times New Roman" panose="02020603050405020304" pitchFamily="18" charset="0"/>
              </a:rPr>
              <a:t>Gia đình: </a:t>
            </a:r>
            <a:r>
              <a:rPr lang="vi-VN" sz="2400">
                <a:solidFill>
                  <a:schemeClr val="bg2">
                    <a:lumMod val="10000"/>
                  </a:schemeClr>
                </a:solidFill>
                <a:latin typeface="Times New Roman" panose="02020603050405020304" pitchFamily="18" charset="0"/>
                <a:ea typeface="Cambria Math" pitchFamily="18" charset="0"/>
                <a:cs typeface="Times New Roman" panose="02020603050405020304" pitchFamily="18" charset="0"/>
              </a:rPr>
              <a:t>"Ba mẹ ơi, c</a:t>
            </a:r>
            <a:r>
              <a:rPr lang="en-US" sz="2400">
                <a:solidFill>
                  <a:schemeClr val="bg2">
                    <a:lumMod val="10000"/>
                  </a:schemeClr>
                </a:solidFill>
                <a:latin typeface="Times New Roman" panose="02020603050405020304" pitchFamily="18" charset="0"/>
                <a:ea typeface="Cambria Math" pitchFamily="18" charset="0"/>
                <a:cs typeface="Times New Roman" panose="02020603050405020304" pitchFamily="18" charset="0"/>
              </a:rPr>
              <a:t>o</a:t>
            </a:r>
            <a:r>
              <a:rPr lang="vi-VN" sz="2400">
                <a:solidFill>
                  <a:schemeClr val="bg2">
                    <a:lumMod val="10000"/>
                  </a:schemeClr>
                </a:solidFill>
                <a:latin typeface="Times New Roman" panose="02020603050405020304" pitchFamily="18" charset="0"/>
                <a:ea typeface="Cambria Math" pitchFamily="18" charset="0"/>
                <a:cs typeface="Times New Roman" panose="02020603050405020304" pitchFamily="18" charset="0"/>
              </a:rPr>
              <a:t>n muốn trở thành kĩ sư nông nghiệp để phát triển quê hương. Nhưng </a:t>
            </a:r>
            <a:r>
              <a:rPr lang="en-US" sz="2400">
                <a:solidFill>
                  <a:schemeClr val="bg2">
                    <a:lumMod val="10000"/>
                  </a:schemeClr>
                </a:solidFill>
                <a:latin typeface="Times New Roman" panose="02020603050405020304" pitchFamily="18" charset="0"/>
                <a:ea typeface="Cambria Math" pitchFamily="18" charset="0"/>
                <a:cs typeface="Times New Roman" panose="02020603050405020304" pitchFamily="18" charset="0"/>
              </a:rPr>
              <a:t>con</a:t>
            </a:r>
            <a:r>
              <a:rPr lang="vi-VN" sz="2400">
                <a:solidFill>
                  <a:schemeClr val="bg2">
                    <a:lumMod val="10000"/>
                  </a:schemeClr>
                </a:solidFill>
                <a:latin typeface="Times New Roman" panose="02020603050405020304" pitchFamily="18" charset="0"/>
                <a:ea typeface="Cambria Math" pitchFamily="18" charset="0"/>
                <a:cs typeface="Times New Roman" panose="02020603050405020304" pitchFamily="18" charset="0"/>
              </a:rPr>
              <a:t> lo lắng về khả năng tiếp thu ngoại ngữ và công nghệ thông tin. Con có nên giữ vững sự lựa chọn của mình không ạ?"</a:t>
            </a:r>
          </a:p>
          <a:p>
            <a:pPr algn="just"/>
            <a:endParaRPr lang="vi-VN" sz="2400">
              <a:solidFill>
                <a:schemeClr val="bg2">
                  <a:lumMod val="10000"/>
                </a:schemeClr>
              </a:solidFill>
              <a:latin typeface="Times New Roman" panose="02020603050405020304" pitchFamily="18" charset="0"/>
              <a:ea typeface="Cambria Math" pitchFamily="18" charset="0"/>
              <a:cs typeface="Times New Roman" panose="02020603050405020304" pitchFamily="18" charset="0"/>
            </a:endParaRPr>
          </a:p>
        </p:txBody>
      </p:sp>
      <p:sp>
        <p:nvSpPr>
          <p:cNvPr id="12" name="Rounded Rectangle 27">
            <a:extLst>
              <a:ext uri="{FF2B5EF4-FFF2-40B4-BE49-F238E27FC236}">
                <a16:creationId xmlns:a16="http://schemas.microsoft.com/office/drawing/2014/main" id="{B4ADBBB4-DDE9-7FF9-981E-83BEB68FB331}"/>
              </a:ext>
            </a:extLst>
          </p:cNvPr>
          <p:cNvSpPr/>
          <p:nvPr/>
        </p:nvSpPr>
        <p:spPr>
          <a:xfrm>
            <a:off x="5529928" y="2609723"/>
            <a:ext cx="6590952" cy="1657477"/>
          </a:xfrm>
          <a:prstGeom prst="roundRect">
            <a:avLst>
              <a:gd name="adj" fmla="val 9260"/>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bg2">
                  <a:lumMod val="10000"/>
                </a:schemeClr>
              </a:solidFill>
              <a:latin typeface="Times New Roman" panose="02020603050405020304" pitchFamily="18" charset="0"/>
              <a:ea typeface="Cambria Math"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1C6F72D3-0DDB-A610-A4BD-2B0AAAE29682}"/>
              </a:ext>
            </a:extLst>
          </p:cNvPr>
          <p:cNvSpPr txBox="1"/>
          <p:nvPr/>
        </p:nvSpPr>
        <p:spPr>
          <a:xfrm>
            <a:off x="5550248" y="2697540"/>
            <a:ext cx="6435272" cy="1569660"/>
          </a:xfrm>
          <a:prstGeom prst="rect">
            <a:avLst/>
          </a:prstGeom>
          <a:noFill/>
          <a:effectLst/>
        </p:spPr>
        <p:txBody>
          <a:bodyPr wrap="square" rtlCol="0">
            <a:spAutoFit/>
          </a:bodyPr>
          <a:lstStyle/>
          <a:p>
            <a:pPr algn="just"/>
            <a:r>
              <a:rPr lang="en-US" sz="2400" b="1">
                <a:solidFill>
                  <a:schemeClr val="bg2">
                    <a:lumMod val="10000"/>
                  </a:schemeClr>
                </a:solidFill>
                <a:latin typeface="Times New Roman" panose="02020603050405020304" pitchFamily="18" charset="0"/>
                <a:ea typeface="Cambria Math" pitchFamily="18" charset="0"/>
                <a:cs typeface="Times New Roman" panose="02020603050405020304" pitchFamily="18" charset="0"/>
              </a:rPr>
              <a:t>Thầy cô: </a:t>
            </a:r>
            <a:r>
              <a:rPr lang="vi-VN" sz="2400">
                <a:solidFill>
                  <a:schemeClr val="bg2">
                    <a:lumMod val="10000"/>
                  </a:schemeClr>
                </a:solidFill>
                <a:latin typeface="Times New Roman" panose="02020603050405020304" pitchFamily="18" charset="0"/>
                <a:ea typeface="Cambria Math" pitchFamily="18" charset="0"/>
                <a:cs typeface="Times New Roman" panose="02020603050405020304" pitchFamily="18" charset="0"/>
              </a:rPr>
              <a:t>"Thầy/cô ơi, em muốn trở thành kĩ sư nông nghiệp nhưng em tự ti về năng lực ngoại ngữ và công nghệ thông tin. Thầy/cô nghĩ em nên làm gì để vượt qua được khó khăn này?"</a:t>
            </a:r>
          </a:p>
        </p:txBody>
      </p:sp>
      <p:sp>
        <p:nvSpPr>
          <p:cNvPr id="14" name="Rounded Rectangle 27">
            <a:extLst>
              <a:ext uri="{FF2B5EF4-FFF2-40B4-BE49-F238E27FC236}">
                <a16:creationId xmlns:a16="http://schemas.microsoft.com/office/drawing/2014/main" id="{B87FAFFB-6D43-C482-426E-3DD9B2EA3C6F}"/>
              </a:ext>
            </a:extLst>
          </p:cNvPr>
          <p:cNvSpPr/>
          <p:nvPr/>
        </p:nvSpPr>
        <p:spPr>
          <a:xfrm>
            <a:off x="5529928" y="4441115"/>
            <a:ext cx="6590952" cy="1593619"/>
          </a:xfrm>
          <a:prstGeom prst="roundRect">
            <a:avLst>
              <a:gd name="adj" fmla="val 9260"/>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bg2">
                  <a:lumMod val="10000"/>
                </a:schemeClr>
              </a:solidFill>
              <a:latin typeface="Times New Roman" panose="02020603050405020304" pitchFamily="18" charset="0"/>
              <a:ea typeface="Cambria Math"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6931395C-855A-80E1-F374-794D6694B252}"/>
              </a:ext>
            </a:extLst>
          </p:cNvPr>
          <p:cNvSpPr txBox="1"/>
          <p:nvPr/>
        </p:nvSpPr>
        <p:spPr>
          <a:xfrm>
            <a:off x="5562254" y="4465074"/>
            <a:ext cx="6435272" cy="1938992"/>
          </a:xfrm>
          <a:prstGeom prst="rect">
            <a:avLst/>
          </a:prstGeom>
          <a:noFill/>
          <a:effectLst/>
        </p:spPr>
        <p:txBody>
          <a:bodyPr wrap="square" rtlCol="0">
            <a:spAutoFit/>
          </a:bodyPr>
          <a:lstStyle/>
          <a:p>
            <a:pPr lvl="0" algn="just"/>
            <a:r>
              <a:rPr lang="en-US" sz="2400" b="1">
                <a:solidFill>
                  <a:schemeClr val="bg2">
                    <a:lumMod val="10000"/>
                  </a:schemeClr>
                </a:solidFill>
                <a:latin typeface="Times New Roman" panose="02020603050405020304" pitchFamily="18" charset="0"/>
                <a:ea typeface="Cambria Math" pitchFamily="18" charset="0"/>
                <a:cs typeface="Times New Roman" panose="02020603050405020304" pitchFamily="18" charset="0"/>
              </a:rPr>
              <a:t>Chuyên gia: </a:t>
            </a:r>
            <a:r>
              <a:rPr lang="vi-VN" sz="2400">
                <a:solidFill>
                  <a:schemeClr val="bg2">
                    <a:lumMod val="10000"/>
                  </a:schemeClr>
                </a:solidFill>
                <a:latin typeface="Times New Roman" panose="02020603050405020304" pitchFamily="18" charset="0"/>
                <a:ea typeface="Cambria Math" pitchFamily="18" charset="0"/>
                <a:cs typeface="Times New Roman" panose="02020603050405020304" pitchFamily="18" charset="0"/>
              </a:rPr>
              <a:t>"Anh/chị là chuyên gia trong lĩnh vực này, liệu năng lực về ngoại ngữ và công nghệ thông tin có quan trọng đối với việc trở thành kĩ sư nông nghiệp không?"</a:t>
            </a:r>
          </a:p>
          <a:p>
            <a:pPr lvl="0" algn="just"/>
            <a:endParaRPr lang="vi-VN" sz="2400">
              <a:solidFill>
                <a:schemeClr val="bg2">
                  <a:lumMod val="10000"/>
                </a:schemeClr>
              </a:solidFill>
              <a:latin typeface="Times New Roman" panose="02020603050405020304" pitchFamily="18" charset="0"/>
              <a:ea typeface="Cambria Math" pitchFamily="18" charset="0"/>
              <a:cs typeface="Times New Roman" panose="02020603050405020304" pitchFamily="18" charset="0"/>
            </a:endParaRPr>
          </a:p>
        </p:txBody>
      </p:sp>
      <p:pic>
        <p:nvPicPr>
          <p:cNvPr id="10242" name="Picture 2" descr="Kỹ sư nông nghiệp là gì? Mô tả công việc kỹ sư nông nghiệp chi tiết - Báo  An Giang Online">
            <a:extLst>
              <a:ext uri="{FF2B5EF4-FFF2-40B4-BE49-F238E27FC236}">
                <a16:creationId xmlns:a16="http://schemas.microsoft.com/office/drawing/2014/main" id="{11A5FFD2-1E6A-5498-853E-93012133D1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570" y="4617663"/>
            <a:ext cx="3333750" cy="190919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4140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animBg="1"/>
      <p:bldP spid="11" grpId="0"/>
      <p:bldP spid="12" grpId="0" animBg="1"/>
      <p:bldP spid="13" grpId="0"/>
      <p:bldP spid="14"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5">
            <a:extLst>
              <a:ext uri="{FF2B5EF4-FFF2-40B4-BE49-F238E27FC236}">
                <a16:creationId xmlns:a16="http://schemas.microsoft.com/office/drawing/2014/main" id="{F4241819-FD05-DA98-C730-FC39EB870447}"/>
              </a:ext>
            </a:extLst>
          </p:cNvPr>
          <p:cNvSpPr/>
          <p:nvPr/>
        </p:nvSpPr>
        <p:spPr>
          <a:xfrm>
            <a:off x="372080" y="79936"/>
            <a:ext cx="11606560" cy="907907"/>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400" b="1">
                <a:solidFill>
                  <a:srgbClr val="C00000"/>
                </a:solidFill>
                <a:latin typeface="Cambria" pitchFamily="18" charset="0"/>
                <a:cs typeface="Times New Roman" pitchFamily="18" charset="0"/>
              </a:rPr>
              <a:t>HĐ3: </a:t>
            </a:r>
            <a:r>
              <a:rPr lang="vi-VN" sz="2400" b="1">
                <a:solidFill>
                  <a:srgbClr val="0000CC"/>
                </a:solidFill>
                <a:latin typeface="Cambria" pitchFamily="18" charset="0"/>
                <a:cs typeface="Times New Roman" pitchFamily="18" charset="0"/>
              </a:rPr>
              <a:t>Tham vấn ý kiến của gia đình, thầy cô, chuyên gia về những vấn đề của bản thân để có thể lựa chọn hướng học tập hoặc làm việc phù hợp và chia sẻ kết quả.</a:t>
            </a:r>
            <a:endParaRPr lang="en-US" sz="2400" b="1" dirty="0">
              <a:solidFill>
                <a:srgbClr val="0000CC"/>
              </a:solidFill>
              <a:latin typeface="Cambria" pitchFamily="18" charset="0"/>
              <a:cs typeface="Times New Roman" pitchFamily="18" charset="0"/>
            </a:endParaRPr>
          </a:p>
        </p:txBody>
      </p:sp>
      <p:sp>
        <p:nvSpPr>
          <p:cNvPr id="9" name="Rounded Rectangle 9">
            <a:extLst>
              <a:ext uri="{FF2B5EF4-FFF2-40B4-BE49-F238E27FC236}">
                <a16:creationId xmlns:a16="http://schemas.microsoft.com/office/drawing/2014/main" id="{89B260D8-FC8C-95C9-B315-057C0566802E}"/>
              </a:ext>
            </a:extLst>
          </p:cNvPr>
          <p:cNvSpPr/>
          <p:nvPr/>
        </p:nvSpPr>
        <p:spPr>
          <a:xfrm>
            <a:off x="1913837" y="1463447"/>
            <a:ext cx="9343443" cy="708584"/>
          </a:xfrm>
          <a:prstGeom prst="roundRect">
            <a:avLst>
              <a:gd name="adj" fmla="val 9260"/>
            </a:avLst>
          </a:prstGeom>
          <a:solidFill>
            <a:sysClr val="window" lastClr="FFFFFF">
              <a:lumMod val="95000"/>
            </a:sysClr>
          </a:solidFill>
          <a:ln w="12700" cap="flat" cmpd="sng" algn="ctr">
            <a:noFill/>
            <a:prstDash val="solid"/>
            <a:miter lim="800000"/>
          </a:ln>
          <a:effectLst/>
        </p:spPr>
        <p:txBody>
          <a:bodyPr rtlCol="0" anchor="ctr"/>
          <a:lstStyle/>
          <a:p>
            <a:pPr lvl="0" algn="just"/>
            <a:r>
              <a:rPr lang="vi-VN" sz="2200" b="1" kern="0">
                <a:solidFill>
                  <a:srgbClr val="002060"/>
                </a:solidFill>
                <a:latin typeface="Times New Roman" panose="02020603050405020304" pitchFamily="18" charset="0"/>
                <a:cs typeface="Times New Roman" panose="02020603050405020304" pitchFamily="18" charset="0"/>
              </a:rPr>
              <a:t>Từng thành viên trong nhóm liệt kê những vấn đề gặp phải cần tham vấn.</a:t>
            </a:r>
          </a:p>
        </p:txBody>
      </p:sp>
      <p:sp>
        <p:nvSpPr>
          <p:cNvPr id="19" name="Rounded Rectangle 9">
            <a:extLst>
              <a:ext uri="{FF2B5EF4-FFF2-40B4-BE49-F238E27FC236}">
                <a16:creationId xmlns:a16="http://schemas.microsoft.com/office/drawing/2014/main" id="{65BCC3D3-64C5-8E86-8FD6-C6DF66012396}"/>
              </a:ext>
            </a:extLst>
          </p:cNvPr>
          <p:cNvSpPr/>
          <p:nvPr/>
        </p:nvSpPr>
        <p:spPr>
          <a:xfrm>
            <a:off x="1913837" y="2246413"/>
            <a:ext cx="9343443" cy="708584"/>
          </a:xfrm>
          <a:prstGeom prst="roundRect">
            <a:avLst>
              <a:gd name="adj" fmla="val 9260"/>
            </a:avLst>
          </a:prstGeom>
          <a:solidFill>
            <a:srgbClr val="4FC1E9">
              <a:lumMod val="20000"/>
              <a:lumOff val="80000"/>
            </a:srgbClr>
          </a:solidFill>
          <a:ln w="12700" cap="flat" cmpd="sng" algn="ctr">
            <a:noFill/>
            <a:prstDash val="solid"/>
            <a:miter lim="800000"/>
          </a:ln>
          <a:effectLst/>
        </p:spPr>
        <p:txBody>
          <a:bodyPr rtlCol="0" anchor="ctr"/>
          <a:lstStyle/>
          <a:p>
            <a:pPr lvl="0" algn="just"/>
            <a:r>
              <a:rPr lang="vi-VN" sz="2200" b="1" kern="0">
                <a:solidFill>
                  <a:srgbClr val="002060"/>
                </a:solidFill>
                <a:latin typeface="Times New Roman" panose="02020603050405020304" pitchFamily="18" charset="0"/>
                <a:cs typeface="Times New Roman" panose="02020603050405020304" pitchFamily="18" charset="0"/>
              </a:rPr>
              <a:t>Nhóm thảo luận, lựa chọn người tham vấn từng vấn đề gặp phải của nhóm.</a:t>
            </a:r>
          </a:p>
        </p:txBody>
      </p:sp>
      <p:sp>
        <p:nvSpPr>
          <p:cNvPr id="27" name="Rounded Rectangle 9">
            <a:extLst>
              <a:ext uri="{FF2B5EF4-FFF2-40B4-BE49-F238E27FC236}">
                <a16:creationId xmlns:a16="http://schemas.microsoft.com/office/drawing/2014/main" id="{56FBE42B-641B-3A90-BBF8-1E0D877590D9}"/>
              </a:ext>
            </a:extLst>
          </p:cNvPr>
          <p:cNvSpPr/>
          <p:nvPr/>
        </p:nvSpPr>
        <p:spPr>
          <a:xfrm>
            <a:off x="1913837" y="3054610"/>
            <a:ext cx="9343443" cy="708584"/>
          </a:xfrm>
          <a:prstGeom prst="roundRect">
            <a:avLst>
              <a:gd name="adj" fmla="val 9260"/>
            </a:avLst>
          </a:prstGeom>
          <a:solidFill>
            <a:srgbClr val="FC6E51">
              <a:lumMod val="20000"/>
              <a:lumOff val="80000"/>
            </a:srgbClr>
          </a:solidFill>
          <a:ln w="12700" cap="flat" cmpd="sng" algn="ctr">
            <a:noFill/>
            <a:prstDash val="solid"/>
            <a:miter lim="800000"/>
          </a:ln>
          <a:effectLst/>
        </p:spPr>
        <p:txBody>
          <a:bodyPr rtlCol="0" anchor="ctr"/>
          <a:lstStyle/>
          <a:p>
            <a:pPr lvl="0" algn="just"/>
            <a:r>
              <a:rPr lang="vi-VN" sz="2200" b="1" kern="0">
                <a:solidFill>
                  <a:srgbClr val="002060"/>
                </a:solidFill>
                <a:latin typeface="Times New Roman" panose="02020603050405020304" pitchFamily="18" charset="0"/>
                <a:cs typeface="Times New Roman" panose="02020603050405020304" pitchFamily="18" charset="0"/>
              </a:rPr>
              <a:t>Nhóm phân công nhiệm vụ và thực hành tham vấn.</a:t>
            </a:r>
          </a:p>
        </p:txBody>
      </p:sp>
      <p:sp>
        <p:nvSpPr>
          <p:cNvPr id="29" name="Diamond 28">
            <a:extLst>
              <a:ext uri="{FF2B5EF4-FFF2-40B4-BE49-F238E27FC236}">
                <a16:creationId xmlns:a16="http://schemas.microsoft.com/office/drawing/2014/main" id="{D4C010BF-656D-6710-493C-876FEA1A0D5F}"/>
              </a:ext>
            </a:extLst>
          </p:cNvPr>
          <p:cNvSpPr/>
          <p:nvPr/>
        </p:nvSpPr>
        <p:spPr>
          <a:xfrm>
            <a:off x="1086516" y="1463447"/>
            <a:ext cx="827321" cy="744283"/>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a:latin typeface="Cambria" pitchFamily="18" charset="0"/>
                <a:cs typeface="Times New Roman" pitchFamily="18" charset="0"/>
              </a:rPr>
              <a:t>1</a:t>
            </a:r>
          </a:p>
        </p:txBody>
      </p:sp>
      <p:sp>
        <p:nvSpPr>
          <p:cNvPr id="30" name="Diamond 29">
            <a:extLst>
              <a:ext uri="{FF2B5EF4-FFF2-40B4-BE49-F238E27FC236}">
                <a16:creationId xmlns:a16="http://schemas.microsoft.com/office/drawing/2014/main" id="{A5B0D6A6-1BB9-CB8F-83A8-CE40077567B8}"/>
              </a:ext>
            </a:extLst>
          </p:cNvPr>
          <p:cNvSpPr/>
          <p:nvPr/>
        </p:nvSpPr>
        <p:spPr>
          <a:xfrm>
            <a:off x="1086516" y="2246413"/>
            <a:ext cx="827321" cy="744283"/>
          </a:xfrm>
          <a:prstGeom prst="diamond">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a:latin typeface="Cambria" pitchFamily="18" charset="0"/>
                <a:cs typeface="Times New Roman" pitchFamily="18" charset="0"/>
              </a:rPr>
              <a:t>2</a:t>
            </a:r>
          </a:p>
        </p:txBody>
      </p:sp>
      <p:sp>
        <p:nvSpPr>
          <p:cNvPr id="31" name="Diamond 30">
            <a:extLst>
              <a:ext uri="{FF2B5EF4-FFF2-40B4-BE49-F238E27FC236}">
                <a16:creationId xmlns:a16="http://schemas.microsoft.com/office/drawing/2014/main" id="{997DC067-F15A-AA63-45B2-403417837A9D}"/>
              </a:ext>
            </a:extLst>
          </p:cNvPr>
          <p:cNvSpPr/>
          <p:nvPr/>
        </p:nvSpPr>
        <p:spPr>
          <a:xfrm>
            <a:off x="1086515" y="3054610"/>
            <a:ext cx="827321" cy="744283"/>
          </a:xfrm>
          <a:prstGeom prst="diamond">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a:latin typeface="Cambria" pitchFamily="18" charset="0"/>
                <a:cs typeface="Times New Roman" pitchFamily="18" charset="0"/>
              </a:rPr>
              <a:t>3</a:t>
            </a:r>
          </a:p>
        </p:txBody>
      </p:sp>
      <p:pic>
        <p:nvPicPr>
          <p:cNvPr id="33" name="Picture 32" descr="A person and person sitting at a table&#10;&#10;Description automatically generated">
            <a:extLst>
              <a:ext uri="{FF2B5EF4-FFF2-40B4-BE49-F238E27FC236}">
                <a16:creationId xmlns:a16="http://schemas.microsoft.com/office/drawing/2014/main" id="{1F3B9B18-D3D3-7615-F553-A8F4761964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7987" y="3898729"/>
            <a:ext cx="4605973" cy="2746056"/>
          </a:xfrm>
          <a:prstGeom prst="rect">
            <a:avLst/>
          </a:prstGeom>
        </p:spPr>
      </p:pic>
    </p:spTree>
    <p:extLst>
      <p:ext uri="{BB962C8B-B14F-4D97-AF65-F5344CB8AC3E}">
        <p14:creationId xmlns:p14="http://schemas.microsoft.com/office/powerpoint/2010/main" val="407272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500"/>
                                        <p:tgtEl>
                                          <p:spTgt spid="2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nimBg="1"/>
      <p:bldP spid="27" grpId="0" animBg="1"/>
      <p:bldP spid="29" grpId="0" animBg="1"/>
      <p:bldP spid="30" grpId="0" animBg="1"/>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866DE82-4EDE-5934-8C46-B8EA7FA1FDC9}"/>
              </a:ext>
            </a:extLst>
          </p:cNvPr>
          <p:cNvGrpSpPr/>
          <p:nvPr/>
        </p:nvGrpSpPr>
        <p:grpSpPr>
          <a:xfrm>
            <a:off x="545468" y="1177157"/>
            <a:ext cx="2134671" cy="1471281"/>
            <a:chOff x="289453" y="1686676"/>
            <a:chExt cx="3130419" cy="2692630"/>
          </a:xfrm>
        </p:grpSpPr>
        <p:sp>
          <p:nvSpPr>
            <p:cNvPr id="3" name="Rectangle 2">
              <a:extLst>
                <a:ext uri="{FF2B5EF4-FFF2-40B4-BE49-F238E27FC236}">
                  <a16:creationId xmlns:a16="http://schemas.microsoft.com/office/drawing/2014/main" id="{47C79621-D748-944F-B609-ED3DDD5CAB4E}"/>
                </a:ext>
              </a:extLst>
            </p:cNvPr>
            <p:cNvSpPr/>
            <p:nvPr/>
          </p:nvSpPr>
          <p:spPr>
            <a:xfrm>
              <a:off x="289453" y="1686676"/>
              <a:ext cx="3130419" cy="2692630"/>
            </a:xfrm>
            <a:prstGeom prst="rect">
              <a:avLst/>
            </a:prstGeom>
            <a:solidFill>
              <a:srgbClr val="92D050"/>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pPr algn="ctr">
                <a:lnSpc>
                  <a:spcPct val="150000"/>
                </a:lnSpc>
              </a:pPr>
              <a:endParaRPr lang="en-US" sz="3200">
                <a:solidFill>
                  <a:srgbClr val="002060"/>
                </a:solidFill>
              </a:endParaRPr>
            </a:p>
          </p:txBody>
        </p:sp>
        <p:grpSp>
          <p:nvGrpSpPr>
            <p:cNvPr id="4" name="Group 3">
              <a:extLst>
                <a:ext uri="{FF2B5EF4-FFF2-40B4-BE49-F238E27FC236}">
                  <a16:creationId xmlns:a16="http://schemas.microsoft.com/office/drawing/2014/main" id="{5FA45D36-1E24-E344-E717-8A4010A73484}"/>
                </a:ext>
              </a:extLst>
            </p:cNvPr>
            <p:cNvGrpSpPr/>
            <p:nvPr/>
          </p:nvGrpSpPr>
          <p:grpSpPr>
            <a:xfrm>
              <a:off x="400263" y="1729731"/>
              <a:ext cx="2935333" cy="2542142"/>
              <a:chOff x="400263" y="1729731"/>
              <a:chExt cx="2935333" cy="2542142"/>
            </a:xfrm>
          </p:grpSpPr>
          <p:sp>
            <p:nvSpPr>
              <p:cNvPr id="5" name="Rectangle 4">
                <a:extLst>
                  <a:ext uri="{FF2B5EF4-FFF2-40B4-BE49-F238E27FC236}">
                    <a16:creationId xmlns:a16="http://schemas.microsoft.com/office/drawing/2014/main" id="{44874362-1E9D-56B3-00A5-A2C06A1E7EF4}"/>
                  </a:ext>
                </a:extLst>
              </p:cNvPr>
              <p:cNvSpPr/>
              <p:nvPr/>
            </p:nvSpPr>
            <p:spPr>
              <a:xfrm>
                <a:off x="400263" y="1796956"/>
                <a:ext cx="2935333" cy="2474917"/>
              </a:xfrm>
              <a:prstGeom prst="rect">
                <a:avLst/>
              </a:prstGeom>
              <a:solidFill>
                <a:schemeClr val="bg1"/>
              </a:solidFill>
              <a:ln w="6350">
                <a:solidFill>
                  <a:schemeClr val="bg1"/>
                </a:solidFill>
              </a:ln>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pPr algn="ctr">
                  <a:lnSpc>
                    <a:spcPct val="150000"/>
                  </a:lnSpc>
                </a:pPr>
                <a:endParaRPr lang="en-US" sz="3200" b="1">
                  <a:solidFill>
                    <a:srgbClr val="002060"/>
                  </a:solidFill>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id="{456BCBDF-B427-5470-209C-F28C989894B2}"/>
                  </a:ext>
                </a:extLst>
              </p:cNvPr>
              <p:cNvSpPr/>
              <p:nvPr/>
            </p:nvSpPr>
            <p:spPr>
              <a:xfrm>
                <a:off x="535353" y="1729731"/>
                <a:ext cx="2622290" cy="579226"/>
              </a:xfrm>
              <a:prstGeom prst="rect">
                <a:avLst/>
              </a:prstGeom>
            </p:spPr>
            <p:txBody>
              <a:bodyPr wrap="square">
                <a:spAutoFit/>
              </a:bodyPr>
              <a:lstStyle/>
              <a:p>
                <a:pPr algn="ctr">
                  <a:lnSpc>
                    <a:spcPct val="150000"/>
                  </a:lnSpc>
                </a:pPr>
                <a:endParaRPr lang="en-US" sz="3200" b="1">
                  <a:solidFill>
                    <a:srgbClr val="002060"/>
                  </a:solidFill>
                  <a:latin typeface="Times New Roman" pitchFamily="18" charset="0"/>
                  <a:cs typeface="Times New Roman" pitchFamily="18" charset="0"/>
                </a:endParaRPr>
              </a:p>
            </p:txBody>
          </p:sp>
        </p:grpSp>
      </p:grpSp>
      <p:sp>
        <p:nvSpPr>
          <p:cNvPr id="7" name="Rectangle 6">
            <a:extLst>
              <a:ext uri="{FF2B5EF4-FFF2-40B4-BE49-F238E27FC236}">
                <a16:creationId xmlns:a16="http://schemas.microsoft.com/office/drawing/2014/main" id="{1FB33B69-5EB3-8512-2F98-8EDA8F98E8D3}"/>
              </a:ext>
            </a:extLst>
          </p:cNvPr>
          <p:cNvSpPr/>
          <p:nvPr/>
        </p:nvSpPr>
        <p:spPr>
          <a:xfrm>
            <a:off x="591802" y="1441842"/>
            <a:ext cx="2030867" cy="784830"/>
          </a:xfrm>
          <a:prstGeom prst="rect">
            <a:avLst/>
          </a:prstGeom>
        </p:spPr>
        <p:txBody>
          <a:bodyPr wrap="square">
            <a:spAutoFit/>
          </a:bodyPr>
          <a:lstStyle/>
          <a:p>
            <a:pPr algn="ctr"/>
            <a:r>
              <a:rPr lang="en-US" sz="4500" b="1">
                <a:solidFill>
                  <a:srgbClr val="C00000"/>
                </a:solidFill>
                <a:latin typeface="Times New Roman" pitchFamily="18" charset="0"/>
                <a:cs typeface="Times New Roman" pitchFamily="18" charset="0"/>
              </a:rPr>
              <a:t>Lưu ý</a:t>
            </a:r>
            <a:endParaRPr lang="vi-VN" sz="4500" b="1">
              <a:solidFill>
                <a:srgbClr val="C00000"/>
              </a:solidFill>
              <a:latin typeface="Times New Roman" pitchFamily="18" charset="0"/>
              <a:cs typeface="Times New Roman" pitchFamily="18" charset="0"/>
            </a:endParaRPr>
          </a:p>
        </p:txBody>
      </p:sp>
      <p:sp>
        <p:nvSpPr>
          <p:cNvPr id="8" name="Text Box 8">
            <a:extLst>
              <a:ext uri="{FF2B5EF4-FFF2-40B4-BE49-F238E27FC236}">
                <a16:creationId xmlns:a16="http://schemas.microsoft.com/office/drawing/2014/main" id="{E8A3C6E5-8C76-1F9E-7A0C-1D93894DE72A}"/>
              </a:ext>
            </a:extLst>
          </p:cNvPr>
          <p:cNvSpPr txBox="1">
            <a:spLocks noChangeArrowheads="1"/>
          </p:cNvSpPr>
          <p:nvPr/>
        </p:nvSpPr>
        <p:spPr bwMode="black">
          <a:xfrm>
            <a:off x="2963435" y="330849"/>
            <a:ext cx="8913255" cy="332395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07" tIns="45704" rIns="91407" bIns="457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14350" indent="-514350" algn="just">
              <a:buFont typeface="Wingdings" panose="05000000000000000000" pitchFamily="2" charset="2"/>
              <a:buChar char="§"/>
            </a:pPr>
            <a:r>
              <a:rPr lang="vi-VN" sz="3000">
                <a:solidFill>
                  <a:srgbClr val="002060"/>
                </a:solidFill>
                <a:latin typeface="Times New Roman" pitchFamily="18" charset="0"/>
                <a:cs typeface="Times New Roman" pitchFamily="18" charset="0"/>
              </a:rPr>
              <a:t>Lựa chọn người tham vấn phù hợp (thầy cô, người thân, anh chị khoá trước, bạn bè,..).</a:t>
            </a:r>
          </a:p>
          <a:p>
            <a:pPr marL="514350" indent="-514350" algn="just">
              <a:buFont typeface="Wingdings" panose="05000000000000000000" pitchFamily="2" charset="2"/>
              <a:buChar char="§"/>
            </a:pPr>
            <a:r>
              <a:rPr lang="vi-VN" sz="3000">
                <a:solidFill>
                  <a:srgbClr val="002060"/>
                </a:solidFill>
                <a:latin typeface="Times New Roman" pitchFamily="18" charset="0"/>
                <a:cs typeface="Times New Roman" pitchFamily="18" charset="0"/>
              </a:rPr>
              <a:t>Chuẩn bị những câu hỏi muốn được giải đáp liên quan đến trường đào tạo.</a:t>
            </a:r>
          </a:p>
          <a:p>
            <a:pPr marL="514350" indent="-514350" algn="just">
              <a:buFont typeface="Wingdings" panose="05000000000000000000" pitchFamily="2" charset="2"/>
              <a:buChar char="§"/>
            </a:pPr>
            <a:r>
              <a:rPr lang="vi-VN" sz="3000">
                <a:solidFill>
                  <a:srgbClr val="002060"/>
                </a:solidFill>
                <a:latin typeface="Times New Roman" pitchFamily="18" charset="0"/>
                <a:cs typeface="Times New Roman" pitchFamily="18" charset="0"/>
              </a:rPr>
              <a:t>Chuẩn bị sổ tay ghi chép lại nội dung của buổi tham vấn hoặc ghi âm/ quay video với những buổi tham vấn trực tuyến.</a:t>
            </a:r>
          </a:p>
        </p:txBody>
      </p:sp>
      <p:sp>
        <p:nvSpPr>
          <p:cNvPr id="9" name="Rounded Rectangle 9">
            <a:extLst>
              <a:ext uri="{FF2B5EF4-FFF2-40B4-BE49-F238E27FC236}">
                <a16:creationId xmlns:a16="http://schemas.microsoft.com/office/drawing/2014/main" id="{0C89B860-A43D-0F09-09F9-E0D806526023}"/>
              </a:ext>
            </a:extLst>
          </p:cNvPr>
          <p:cNvSpPr/>
          <p:nvPr/>
        </p:nvSpPr>
        <p:spPr>
          <a:xfrm>
            <a:off x="2501322" y="3859231"/>
            <a:ext cx="8641353" cy="708584"/>
          </a:xfrm>
          <a:prstGeom prst="roundRect">
            <a:avLst>
              <a:gd name="adj" fmla="val 9260"/>
            </a:avLst>
          </a:prstGeom>
          <a:solidFill>
            <a:schemeClr val="accent4">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500" b="1">
                <a:solidFill>
                  <a:schemeClr val="tx1">
                    <a:lumMod val="95000"/>
                    <a:lumOff val="5000"/>
                  </a:schemeClr>
                </a:solidFill>
                <a:latin typeface="Times New Roman" panose="02020603050405020304" pitchFamily="18" charset="0"/>
                <a:cs typeface="Times New Roman" panose="02020603050405020304" pitchFamily="18" charset="0"/>
              </a:rPr>
              <a:t>HS xác định được hứng thú cũng như năng lực của bản thân.</a:t>
            </a:r>
          </a:p>
        </p:txBody>
      </p:sp>
      <p:sp>
        <p:nvSpPr>
          <p:cNvPr id="12" name="Right Arrow 84">
            <a:extLst>
              <a:ext uri="{FF2B5EF4-FFF2-40B4-BE49-F238E27FC236}">
                <a16:creationId xmlns:a16="http://schemas.microsoft.com/office/drawing/2014/main" id="{038E3E68-7FCD-76D1-909A-AF9101BCD290}"/>
              </a:ext>
            </a:extLst>
          </p:cNvPr>
          <p:cNvSpPr/>
          <p:nvPr/>
        </p:nvSpPr>
        <p:spPr>
          <a:xfrm>
            <a:off x="1783277" y="3952540"/>
            <a:ext cx="718045" cy="502089"/>
          </a:xfrm>
          <a:prstGeom prst="rightArrow">
            <a:avLst>
              <a:gd name="adj1" fmla="val 64447"/>
              <a:gd name="adj2" fmla="val 50000"/>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3" name="Rounded Rectangle 9">
            <a:extLst>
              <a:ext uri="{FF2B5EF4-FFF2-40B4-BE49-F238E27FC236}">
                <a16:creationId xmlns:a16="http://schemas.microsoft.com/office/drawing/2014/main" id="{08FF801F-EC10-AB51-1150-A9C5E65D9BB8}"/>
              </a:ext>
            </a:extLst>
          </p:cNvPr>
          <p:cNvSpPr/>
          <p:nvPr/>
        </p:nvSpPr>
        <p:spPr>
          <a:xfrm>
            <a:off x="2501322" y="4667428"/>
            <a:ext cx="8641353" cy="708584"/>
          </a:xfrm>
          <a:prstGeom prst="roundRect">
            <a:avLst>
              <a:gd name="adj" fmla="val 9260"/>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500" b="1">
                <a:solidFill>
                  <a:schemeClr val="tx1">
                    <a:lumMod val="95000"/>
                    <a:lumOff val="5000"/>
                  </a:schemeClr>
                </a:solidFill>
                <a:latin typeface="Times New Roman" panose="02020603050405020304" pitchFamily="18" charset="0"/>
                <a:cs typeface="Times New Roman" panose="02020603050405020304" pitchFamily="18" charset="0"/>
              </a:rPr>
              <a:t>HS lắng nghe những ý kiến từ người tham vấn.</a:t>
            </a:r>
          </a:p>
        </p:txBody>
      </p:sp>
      <p:sp>
        <p:nvSpPr>
          <p:cNvPr id="14" name="Right Arrow 84">
            <a:extLst>
              <a:ext uri="{FF2B5EF4-FFF2-40B4-BE49-F238E27FC236}">
                <a16:creationId xmlns:a16="http://schemas.microsoft.com/office/drawing/2014/main" id="{B93867F6-6404-B6DC-ED19-ACEB3AA18D64}"/>
              </a:ext>
            </a:extLst>
          </p:cNvPr>
          <p:cNvSpPr/>
          <p:nvPr/>
        </p:nvSpPr>
        <p:spPr>
          <a:xfrm>
            <a:off x="1783277" y="4760737"/>
            <a:ext cx="718045" cy="502089"/>
          </a:xfrm>
          <a:prstGeom prst="rightArrow">
            <a:avLst>
              <a:gd name="adj1" fmla="val 64447"/>
              <a:gd name="adj2" fmla="val 50000"/>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5" name="Rounded Rectangle 9">
            <a:extLst>
              <a:ext uri="{FF2B5EF4-FFF2-40B4-BE49-F238E27FC236}">
                <a16:creationId xmlns:a16="http://schemas.microsoft.com/office/drawing/2014/main" id="{C4109111-82E1-D4E5-A402-7A978169AC47}"/>
              </a:ext>
            </a:extLst>
          </p:cNvPr>
          <p:cNvSpPr/>
          <p:nvPr/>
        </p:nvSpPr>
        <p:spPr>
          <a:xfrm>
            <a:off x="2501322" y="5450394"/>
            <a:ext cx="8641353" cy="708584"/>
          </a:xfrm>
          <a:prstGeom prst="roundRect">
            <a:avLst>
              <a:gd name="adj" fmla="val 9260"/>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500" b="1">
                <a:solidFill>
                  <a:schemeClr val="tx1">
                    <a:lumMod val="95000"/>
                    <a:lumOff val="5000"/>
                  </a:schemeClr>
                </a:solidFill>
                <a:latin typeface="Times New Roman" panose="02020603050405020304" pitchFamily="18" charset="0"/>
                <a:cs typeface="Times New Roman" panose="02020603050405020304" pitchFamily="18" charset="0"/>
              </a:rPr>
              <a:t>Có tinh thần học hỏi, lịch sự và tôn trọng người tham vấn.</a:t>
            </a:r>
          </a:p>
        </p:txBody>
      </p:sp>
      <p:sp>
        <p:nvSpPr>
          <p:cNvPr id="16" name="Right Arrow 84">
            <a:extLst>
              <a:ext uri="{FF2B5EF4-FFF2-40B4-BE49-F238E27FC236}">
                <a16:creationId xmlns:a16="http://schemas.microsoft.com/office/drawing/2014/main" id="{BCFD2A1D-DA1A-493C-371D-5168B632B943}"/>
              </a:ext>
            </a:extLst>
          </p:cNvPr>
          <p:cNvSpPr/>
          <p:nvPr/>
        </p:nvSpPr>
        <p:spPr>
          <a:xfrm>
            <a:off x="1783277" y="5543703"/>
            <a:ext cx="718045" cy="502089"/>
          </a:xfrm>
          <a:prstGeom prst="rightArrow">
            <a:avLst>
              <a:gd name="adj1" fmla="val 64447"/>
              <a:gd name="adj2" fmla="val 50000"/>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27887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0-#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0-#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0-#ppt_w/2"/>
                                          </p:val>
                                        </p:tav>
                                        <p:tav tm="100000">
                                          <p:val>
                                            <p:strVal val="#ppt_x"/>
                                          </p:val>
                                        </p:tav>
                                      </p:tavLst>
                                    </p:anim>
                                    <p:anim calcmode="lin" valueType="num">
                                      <p:cBhvr additive="base">
                                        <p:cTn id="35"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0-#ppt_w/2"/>
                                          </p:val>
                                        </p:tav>
                                        <p:tav tm="100000">
                                          <p:val>
                                            <p:strVal val="#ppt_x"/>
                                          </p:val>
                                        </p:tav>
                                      </p:tavLst>
                                    </p:anim>
                                    <p:anim calcmode="lin" valueType="num">
                                      <p:cBhvr additive="base">
                                        <p:cTn id="41" dur="500" fill="hold"/>
                                        <p:tgtEl>
                                          <p:spTgt spid="15"/>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0-#ppt_w/2"/>
                                          </p:val>
                                        </p:tav>
                                        <p:tav tm="100000">
                                          <p:val>
                                            <p:strVal val="#ppt_x"/>
                                          </p:val>
                                        </p:tav>
                                      </p:tavLst>
                                    </p:anim>
                                    <p:anim calcmode="lin" valueType="num">
                                      <p:cBhvr additive="base">
                                        <p:cTn id="45"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2" grpId="0" animBg="1"/>
      <p:bldP spid="13" grpId="0" animBg="1"/>
      <p:bldP spid="14"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grpSp>
        <p:nvGrpSpPr>
          <p:cNvPr id="3" name="组合 10">
            <a:extLst>
              <a:ext uri="{FF2B5EF4-FFF2-40B4-BE49-F238E27FC236}">
                <a16:creationId xmlns:a16="http://schemas.microsoft.com/office/drawing/2014/main" id="{7A432DEE-C966-8C17-E802-A57B1213B127}"/>
              </a:ext>
            </a:extLst>
          </p:cNvPr>
          <p:cNvGrpSpPr/>
          <p:nvPr/>
        </p:nvGrpSpPr>
        <p:grpSpPr>
          <a:xfrm>
            <a:off x="4526420" y="1767980"/>
            <a:ext cx="3322039" cy="3322039"/>
            <a:chOff x="4234955" y="1767979"/>
            <a:chExt cx="3322039" cy="3322039"/>
          </a:xfrm>
        </p:grpSpPr>
        <p:sp>
          <p:nvSpPr>
            <p:cNvPr id="4" name="椭圆 3">
              <a:extLst>
                <a:ext uri="{FF2B5EF4-FFF2-40B4-BE49-F238E27FC236}">
                  <a16:creationId xmlns:a16="http://schemas.microsoft.com/office/drawing/2014/main" id="{EFB687D4-B4B4-F9F6-2595-5F28E4EE0D47}"/>
                </a:ext>
              </a:extLst>
            </p:cNvPr>
            <p:cNvSpPr/>
            <p:nvPr/>
          </p:nvSpPr>
          <p:spPr>
            <a:xfrm>
              <a:off x="4234955" y="1767979"/>
              <a:ext cx="3322039" cy="3322039"/>
            </a:xfrm>
            <a:prstGeom prst="ellipse">
              <a:avLst/>
            </a:prstGeom>
            <a:solidFill>
              <a:srgbClr val="8BCCC4"/>
            </a:solidFill>
            <a:ln w="158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a:endParaRPr>
            </a:p>
          </p:txBody>
        </p:sp>
        <p:sp>
          <p:nvSpPr>
            <p:cNvPr id="5" name="文本框 5">
              <a:extLst>
                <a:ext uri="{FF2B5EF4-FFF2-40B4-BE49-F238E27FC236}">
                  <a16:creationId xmlns:a16="http://schemas.microsoft.com/office/drawing/2014/main" id="{A7756160-9270-AA38-054E-5069781D58EA}"/>
                </a:ext>
              </a:extLst>
            </p:cNvPr>
            <p:cNvSpPr txBox="1"/>
            <p:nvPr/>
          </p:nvSpPr>
          <p:spPr>
            <a:xfrm>
              <a:off x="4515427" y="2451722"/>
              <a:ext cx="2761093" cy="708050"/>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vi-VN" sz="4200" b="1" i="0" u="none" strike="noStrike" kern="1200" cap="none" spc="0" normalizeH="0" baseline="0" noProof="0">
                  <a:ln>
                    <a:noFill/>
                  </a:ln>
                  <a:solidFill>
                    <a:srgbClr val="C00000"/>
                  </a:solidFill>
                  <a:effectLst/>
                  <a:uLnTx/>
                  <a:uFillTx/>
                  <a:latin typeface="Cambria" panose="02040503050406030204" pitchFamily="18" charset="0"/>
                  <a:ea typeface="Cambria" panose="02040503050406030204" pitchFamily="18" charset="0"/>
                  <a:cs typeface="Arial"/>
                </a:rPr>
                <a:t>NHIỆM VỤ</a:t>
              </a:r>
              <a:endParaRPr kumimoji="0" lang="en-US" altLang="zh-CN" sz="4200" b="1" i="0" u="none" strike="noStrike" kern="1200" cap="none" spc="0" normalizeH="0" baseline="0" noProof="0">
                <a:ln>
                  <a:noFill/>
                </a:ln>
                <a:solidFill>
                  <a:srgbClr val="C00000"/>
                </a:solidFill>
                <a:effectLst/>
                <a:uLnTx/>
                <a:uFillTx/>
                <a:latin typeface="Cambria" panose="02040503050406030204" pitchFamily="18" charset="0"/>
                <a:ea typeface="Cambria" panose="02040503050406030204" pitchFamily="18" charset="0"/>
                <a:cs typeface="Arial"/>
              </a:endParaRPr>
            </a:p>
          </p:txBody>
        </p:sp>
        <p:sp>
          <p:nvSpPr>
            <p:cNvPr id="7" name="矩形 9">
              <a:extLst>
                <a:ext uri="{FF2B5EF4-FFF2-40B4-BE49-F238E27FC236}">
                  <a16:creationId xmlns:a16="http://schemas.microsoft.com/office/drawing/2014/main" id="{8DAE2E23-F948-FDBF-6094-3612CDF57112}"/>
                </a:ext>
              </a:extLst>
            </p:cNvPr>
            <p:cNvSpPr/>
            <p:nvPr/>
          </p:nvSpPr>
          <p:spPr>
            <a:xfrm>
              <a:off x="5383122" y="2916545"/>
              <a:ext cx="1276311" cy="1862048"/>
            </a:xfrm>
            <a:prstGeom prst="rect">
              <a:avLst/>
            </a:prstGeom>
          </p:spPr>
          <p:txBody>
            <a:bodyPr wrap="none">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0" normalizeH="0" baseline="0" noProof="0">
                  <a:ln>
                    <a:noFill/>
                  </a:ln>
                  <a:solidFill>
                    <a:srgbClr val="1F0ABC"/>
                  </a:solidFill>
                  <a:effectLst/>
                  <a:uLnTx/>
                  <a:uFillTx/>
                  <a:latin typeface="Cambria" panose="02040503050406030204" pitchFamily="18" charset="0"/>
                  <a:ea typeface="字魂105号-简雅黑" panose="00000500000000000000" pitchFamily="2" charset="-122"/>
                  <a:cs typeface="Arial"/>
                </a:rPr>
                <a:t>4</a:t>
              </a:r>
              <a:endParaRPr kumimoji="0" lang="zh-CN" altLang="en-US" sz="11500" b="0" i="0" u="none" strike="noStrike" kern="1200" cap="none" spc="0" normalizeH="0" baseline="0" noProof="0">
                <a:ln>
                  <a:noFill/>
                </a:ln>
                <a:solidFill>
                  <a:srgbClr val="1F0ABC"/>
                </a:solidFill>
                <a:effectLst/>
                <a:uLnTx/>
                <a:uFillTx/>
                <a:latin typeface="Cambria" panose="02040503050406030204" pitchFamily="18" charset="0"/>
                <a:ea typeface="字魂105号-简雅黑" panose="00000500000000000000" pitchFamily="2" charset="-122"/>
                <a:cs typeface="Arial"/>
              </a:endParaRPr>
            </a:p>
          </p:txBody>
        </p:sp>
      </p:grpSp>
      <p:sp>
        <p:nvSpPr>
          <p:cNvPr id="8" name="TextBox 7">
            <a:extLst>
              <a:ext uri="{FF2B5EF4-FFF2-40B4-BE49-F238E27FC236}">
                <a16:creationId xmlns:a16="http://schemas.microsoft.com/office/drawing/2014/main" id="{DB5BB21B-E1F3-C057-4ACB-A460E222A495}"/>
              </a:ext>
            </a:extLst>
          </p:cNvPr>
          <p:cNvSpPr txBox="1"/>
          <p:nvPr/>
        </p:nvSpPr>
        <p:spPr>
          <a:xfrm>
            <a:off x="8099065" y="1042670"/>
            <a:ext cx="3790843" cy="2169825"/>
          </a:xfrm>
          <a:prstGeom prst="rect">
            <a:avLst/>
          </a:prstGeom>
          <a:noFill/>
        </p:spPr>
        <p:txBody>
          <a:bodyPr wrap="square" rtlCol="0">
            <a:spAutoFit/>
          </a:bodyPr>
          <a:lstStyle/>
          <a:p>
            <a:pPr algn="ctr"/>
            <a:r>
              <a:rPr lang="vi-VN" sz="4500" b="1">
                <a:solidFill>
                  <a:srgbClr val="1F0ABC"/>
                </a:solidFill>
                <a:latin typeface="Times New Roman" pitchFamily="18" charset="0"/>
                <a:cs typeface="Times New Roman" pitchFamily="18" charset="0"/>
                <a:sym typeface="Nixie One"/>
              </a:rPr>
              <a:t>Quyết định lựa chọn nghề, nhóm nghề</a:t>
            </a:r>
            <a:endParaRPr lang="vi-VN" sz="4500" b="1" dirty="0">
              <a:solidFill>
                <a:srgbClr val="1F0ABC"/>
              </a:solidFill>
              <a:latin typeface="Times New Roman" pitchFamily="18" charset="0"/>
              <a:ea typeface="Nixie One"/>
              <a:cs typeface="Times New Roman" pitchFamily="18" charset="0"/>
              <a:sym typeface="Nixie One"/>
            </a:endParaRPr>
          </a:p>
        </p:txBody>
      </p:sp>
      <p:pic>
        <p:nvPicPr>
          <p:cNvPr id="9" name="Picture 60" descr="96">
            <a:extLst>
              <a:ext uri="{FF2B5EF4-FFF2-40B4-BE49-F238E27FC236}">
                <a16:creationId xmlns:a16="http://schemas.microsoft.com/office/drawing/2014/main" id="{7FD46E2F-3F9A-0957-B3F9-53270874F0F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23913" y="12827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1" descr="96">
            <a:extLst>
              <a:ext uri="{FF2B5EF4-FFF2-40B4-BE49-F238E27FC236}">
                <a16:creationId xmlns:a16="http://schemas.microsoft.com/office/drawing/2014/main" id="{FF3DC153-B16E-83D2-1777-5EE587E0575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72607" y="465652"/>
            <a:ext cx="533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2" descr="96">
            <a:extLst>
              <a:ext uri="{FF2B5EF4-FFF2-40B4-BE49-F238E27FC236}">
                <a16:creationId xmlns:a16="http://schemas.microsoft.com/office/drawing/2014/main" id="{43B99221-A8CB-544E-F617-87956D3D3CF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70960" y="1149013"/>
            <a:ext cx="381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3" descr="96">
            <a:extLst>
              <a:ext uri="{FF2B5EF4-FFF2-40B4-BE49-F238E27FC236}">
                <a16:creationId xmlns:a16="http://schemas.microsoft.com/office/drawing/2014/main" id="{ECEE040D-C1BC-34CB-BFF2-C9B518BC0CF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27283" y="1765738"/>
            <a:ext cx="6858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4" descr="96">
            <a:extLst>
              <a:ext uri="{FF2B5EF4-FFF2-40B4-BE49-F238E27FC236}">
                <a16:creationId xmlns:a16="http://schemas.microsoft.com/office/drawing/2014/main" id="{4C48FE8A-2634-C780-7579-FDC0E86FDD0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2913" y="3167066"/>
            <a:ext cx="381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3" descr="96">
            <a:extLst>
              <a:ext uri="{FF2B5EF4-FFF2-40B4-BE49-F238E27FC236}">
                <a16:creationId xmlns:a16="http://schemas.microsoft.com/office/drawing/2014/main" id="{156BB37E-A4F3-7451-8399-231B9C46EB3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86865" y="5075575"/>
            <a:ext cx="6858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person walking on a road with arrows&#10;&#10;Description automatically generated">
            <a:extLst>
              <a:ext uri="{FF2B5EF4-FFF2-40B4-BE49-F238E27FC236}">
                <a16:creationId xmlns:a16="http://schemas.microsoft.com/office/drawing/2014/main" id="{CA30B373-705A-4D66-0C46-26269E9906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5829" y="3212495"/>
            <a:ext cx="3994079" cy="2991704"/>
          </a:xfrm>
          <a:prstGeom prst="rect">
            <a:avLst/>
          </a:prstGeom>
        </p:spPr>
      </p:pic>
    </p:spTree>
    <p:extLst>
      <p:ext uri="{BB962C8B-B14F-4D97-AF65-F5344CB8AC3E}">
        <p14:creationId xmlns:p14="http://schemas.microsoft.com/office/powerpoint/2010/main" val="206221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5">
            <a:extLst>
              <a:ext uri="{FF2B5EF4-FFF2-40B4-BE49-F238E27FC236}">
                <a16:creationId xmlns:a16="http://schemas.microsoft.com/office/drawing/2014/main" id="{F4241819-FD05-DA98-C730-FC39EB870447}"/>
              </a:ext>
            </a:extLst>
          </p:cNvPr>
          <p:cNvSpPr/>
          <p:nvPr/>
        </p:nvSpPr>
        <p:spPr>
          <a:xfrm>
            <a:off x="172720" y="79936"/>
            <a:ext cx="11907520" cy="885264"/>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400" b="1">
                <a:solidFill>
                  <a:srgbClr val="C00000"/>
                </a:solidFill>
                <a:latin typeface="Cambria" pitchFamily="18" charset="0"/>
                <a:cs typeface="Times New Roman" pitchFamily="18" charset="0"/>
              </a:rPr>
              <a:t>HĐ1: </a:t>
            </a:r>
            <a:r>
              <a:rPr lang="vi-VN" sz="2400" b="1">
                <a:solidFill>
                  <a:srgbClr val="0000CC"/>
                </a:solidFill>
                <a:latin typeface="Cambria" pitchFamily="18" charset="0"/>
                <a:cs typeface="Times New Roman" pitchFamily="18" charset="0"/>
              </a:rPr>
              <a:t>Xây dựng và thực hiện kế hoạch trải nghiệm nghề, nhóm nghề trước </a:t>
            </a:r>
            <a:endParaRPr lang="en-US" sz="2400" b="1">
              <a:solidFill>
                <a:srgbClr val="0000CC"/>
              </a:solidFill>
              <a:latin typeface="Cambria" pitchFamily="18" charset="0"/>
              <a:cs typeface="Times New Roman" pitchFamily="18" charset="0"/>
            </a:endParaRPr>
          </a:p>
          <a:p>
            <a:pPr algn="ctr">
              <a:spcBef>
                <a:spcPts val="600"/>
              </a:spcBef>
            </a:pPr>
            <a:r>
              <a:rPr lang="vi-VN" sz="2400" b="1">
                <a:solidFill>
                  <a:srgbClr val="0000CC"/>
                </a:solidFill>
                <a:latin typeface="Cambria" pitchFamily="18" charset="0"/>
                <a:cs typeface="Times New Roman" pitchFamily="18" charset="0"/>
              </a:rPr>
              <a:t>khi ra quyết định lựa chọn.</a:t>
            </a:r>
            <a:endParaRPr lang="en-US" sz="2400" b="1" dirty="0">
              <a:solidFill>
                <a:srgbClr val="0000CC"/>
              </a:solidFill>
              <a:latin typeface="Cambria" pitchFamily="18" charset="0"/>
              <a:cs typeface="Times New Roman" pitchFamily="18" charset="0"/>
            </a:endParaRPr>
          </a:p>
        </p:txBody>
      </p:sp>
      <p:pic>
        <p:nvPicPr>
          <p:cNvPr id="16" name="Picture 15" descr="http://thquangtrung.hoankiem.edu.vn/upload/29321/fck/files/5(1).png">
            <a:extLst>
              <a:ext uri="{FF2B5EF4-FFF2-40B4-BE49-F238E27FC236}">
                <a16:creationId xmlns:a16="http://schemas.microsoft.com/office/drawing/2014/main" id="{290EF09F-75EE-F328-439C-CA093B8982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117" y="1282835"/>
            <a:ext cx="3065615" cy="218104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379C0955-A91D-6A30-A8E6-8B6760C9C6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591" y="3429000"/>
            <a:ext cx="3966306" cy="3183803"/>
          </a:xfrm>
          <a:prstGeom prst="rect">
            <a:avLst/>
          </a:prstGeom>
        </p:spPr>
      </p:pic>
      <p:sp>
        <p:nvSpPr>
          <p:cNvPr id="18" name="Speech Bubble: Rectangle with Corners Rounded 1">
            <a:extLst>
              <a:ext uri="{FF2B5EF4-FFF2-40B4-BE49-F238E27FC236}">
                <a16:creationId xmlns:a16="http://schemas.microsoft.com/office/drawing/2014/main" id="{188F2AD0-342E-BB2B-59C0-679A16915093}"/>
              </a:ext>
            </a:extLst>
          </p:cNvPr>
          <p:cNvSpPr/>
          <p:nvPr/>
        </p:nvSpPr>
        <p:spPr>
          <a:xfrm>
            <a:off x="5218663" y="1250731"/>
            <a:ext cx="6665325" cy="1122628"/>
          </a:xfrm>
          <a:prstGeom prst="wedgeRoundRectCallout">
            <a:avLst>
              <a:gd name="adj1" fmla="val -67568"/>
              <a:gd name="adj2" fmla="val 53492"/>
              <a:gd name="adj3" fmla="val 16667"/>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00" b="1" i="1">
                <a:solidFill>
                  <a:srgbClr val="002060"/>
                </a:solidFill>
                <a:latin typeface="Cambria" pitchFamily="18" charset="0"/>
                <a:cs typeface="Arial" panose="020B0604020202020204" pitchFamily="34" charset="0"/>
              </a:rPr>
              <a:t>Mỗi nhóm tìm hiểu một nghề mà nhóm em yêu thích và định hướng.</a:t>
            </a:r>
          </a:p>
        </p:txBody>
      </p:sp>
      <p:sp>
        <p:nvSpPr>
          <p:cNvPr id="19" name="Speech Bubble: Rectangle with Corners Rounded 18">
            <a:extLst>
              <a:ext uri="{FF2B5EF4-FFF2-40B4-BE49-F238E27FC236}">
                <a16:creationId xmlns:a16="http://schemas.microsoft.com/office/drawing/2014/main" id="{E2F06ABA-3FE2-1644-EA12-373590054783}"/>
              </a:ext>
            </a:extLst>
          </p:cNvPr>
          <p:cNvSpPr/>
          <p:nvPr/>
        </p:nvSpPr>
        <p:spPr>
          <a:xfrm>
            <a:off x="5224545" y="3132333"/>
            <a:ext cx="6665325" cy="1170793"/>
          </a:xfrm>
          <a:prstGeom prst="wedgeRoundRectCallout">
            <a:avLst>
              <a:gd name="adj1" fmla="val -66383"/>
              <a:gd name="adj2" fmla="val -57174"/>
              <a:gd name="adj3" fmla="val 16667"/>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b="1" i="1">
                <a:solidFill>
                  <a:srgbClr val="002060"/>
                </a:solidFill>
                <a:latin typeface="Cambria" pitchFamily="18" charset="0"/>
                <a:cs typeface="Arial" panose="020B0604020202020204" pitchFamily="34" charset="0"/>
              </a:rPr>
              <a:t>Xây dựng một khung kế hoạch theo gợi ý SGK trên khổ giấy A0.</a:t>
            </a:r>
          </a:p>
        </p:txBody>
      </p:sp>
      <p:sp>
        <p:nvSpPr>
          <p:cNvPr id="20" name="Speech Bubble: Rectangle with Corners Rounded 19">
            <a:extLst>
              <a:ext uri="{FF2B5EF4-FFF2-40B4-BE49-F238E27FC236}">
                <a16:creationId xmlns:a16="http://schemas.microsoft.com/office/drawing/2014/main" id="{E85C63ED-8D5A-AA44-EE3A-2D3BD7E73122}"/>
              </a:ext>
            </a:extLst>
          </p:cNvPr>
          <p:cNvSpPr/>
          <p:nvPr/>
        </p:nvSpPr>
        <p:spPr>
          <a:xfrm>
            <a:off x="5218663" y="5059969"/>
            <a:ext cx="6665325" cy="1330321"/>
          </a:xfrm>
          <a:prstGeom prst="wedgeRoundRectCallout">
            <a:avLst>
              <a:gd name="adj1" fmla="val -61028"/>
              <a:gd name="adj2" fmla="val -41038"/>
              <a:gd name="adj3" fmla="val 16667"/>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b="1" i="1">
                <a:solidFill>
                  <a:srgbClr val="002060"/>
                </a:solidFill>
                <a:latin typeface="Cambria" pitchFamily="18" charset="0"/>
                <a:cs typeface="Arial" panose="020B0604020202020204" pitchFamily="34" charset="0"/>
              </a:rPr>
              <a:t>C</a:t>
            </a:r>
            <a:r>
              <a:rPr lang="vi-VN" sz="2600" b="1" i="1">
                <a:solidFill>
                  <a:srgbClr val="002060"/>
                </a:solidFill>
                <a:latin typeface="Cambria" pitchFamily="18" charset="0"/>
                <a:cs typeface="Arial" panose="020B0604020202020204" pitchFamily="34" charset="0"/>
              </a:rPr>
              <a:t>ùng nhau thảo luận, lựa chọn những nội dung phù hợp, khả thi để đưa vào kế hoạch </a:t>
            </a:r>
            <a:r>
              <a:rPr lang="en-US" sz="2600" b="1" i="1">
                <a:solidFill>
                  <a:srgbClr val="002060"/>
                </a:solidFill>
                <a:latin typeface="Cambria" pitchFamily="18" charset="0"/>
                <a:cs typeface="Arial" panose="020B0604020202020204" pitchFamily="34" charset="0"/>
              </a:rPr>
              <a:t>trải nghiệm nghề </a:t>
            </a:r>
            <a:r>
              <a:rPr lang="vi-VN" sz="2600" b="1" i="1">
                <a:solidFill>
                  <a:srgbClr val="002060"/>
                </a:solidFill>
                <a:latin typeface="Cambria" pitchFamily="18" charset="0"/>
                <a:cs typeface="Arial" panose="020B0604020202020204" pitchFamily="34" charset="0"/>
              </a:rPr>
              <a:t>hoàn chỉnh.</a:t>
            </a:r>
            <a:endParaRPr lang="en-US" sz="2600" b="1" i="1">
              <a:solidFill>
                <a:srgbClr val="002060"/>
              </a:solidFill>
              <a:latin typeface="Cambria" pitchFamily="18" charset="0"/>
              <a:cs typeface="Arial" panose="020B0604020202020204" pitchFamily="34" charset="0"/>
            </a:endParaRPr>
          </a:p>
        </p:txBody>
      </p:sp>
    </p:spTree>
    <p:extLst>
      <p:ext uri="{BB962C8B-B14F-4D97-AF65-F5344CB8AC3E}">
        <p14:creationId xmlns:p14="http://schemas.microsoft.com/office/powerpoint/2010/main" val="323971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EBEFB6C-E2E9-F914-5FB3-006A5B13D842}"/>
              </a:ext>
            </a:extLst>
          </p:cNvPr>
          <p:cNvGrpSpPr/>
          <p:nvPr/>
        </p:nvGrpSpPr>
        <p:grpSpPr>
          <a:xfrm>
            <a:off x="471896" y="2693359"/>
            <a:ext cx="2134671" cy="1471281"/>
            <a:chOff x="289453" y="1686676"/>
            <a:chExt cx="3130419" cy="2692630"/>
          </a:xfrm>
        </p:grpSpPr>
        <p:sp>
          <p:nvSpPr>
            <p:cNvPr id="5" name="Rectangle 4">
              <a:extLst>
                <a:ext uri="{FF2B5EF4-FFF2-40B4-BE49-F238E27FC236}">
                  <a16:creationId xmlns:a16="http://schemas.microsoft.com/office/drawing/2014/main" id="{55BCBFA4-32BA-1E2F-BE0C-5E3627F39F6D}"/>
                </a:ext>
              </a:extLst>
            </p:cNvPr>
            <p:cNvSpPr/>
            <p:nvPr/>
          </p:nvSpPr>
          <p:spPr>
            <a:xfrm>
              <a:off x="289453" y="1686676"/>
              <a:ext cx="3130419" cy="2692630"/>
            </a:xfrm>
            <a:prstGeom prst="rect">
              <a:avLst/>
            </a:prstGeom>
            <a:solidFill>
              <a:srgbClr val="92D050"/>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pPr algn="ctr">
                <a:lnSpc>
                  <a:spcPct val="150000"/>
                </a:lnSpc>
              </a:pPr>
              <a:endParaRPr lang="en-US" sz="3200">
                <a:solidFill>
                  <a:srgbClr val="002060"/>
                </a:solidFill>
              </a:endParaRPr>
            </a:p>
          </p:txBody>
        </p:sp>
        <p:grpSp>
          <p:nvGrpSpPr>
            <p:cNvPr id="6" name="Group 5">
              <a:extLst>
                <a:ext uri="{FF2B5EF4-FFF2-40B4-BE49-F238E27FC236}">
                  <a16:creationId xmlns:a16="http://schemas.microsoft.com/office/drawing/2014/main" id="{EC20D40B-8BB3-B548-3CE7-01E29580F80A}"/>
                </a:ext>
              </a:extLst>
            </p:cNvPr>
            <p:cNvGrpSpPr/>
            <p:nvPr/>
          </p:nvGrpSpPr>
          <p:grpSpPr>
            <a:xfrm>
              <a:off x="400263" y="1729731"/>
              <a:ext cx="2935333" cy="2542142"/>
              <a:chOff x="400263" y="1729731"/>
              <a:chExt cx="2935333" cy="2542142"/>
            </a:xfrm>
          </p:grpSpPr>
          <p:sp>
            <p:nvSpPr>
              <p:cNvPr id="7" name="Rectangle 6">
                <a:extLst>
                  <a:ext uri="{FF2B5EF4-FFF2-40B4-BE49-F238E27FC236}">
                    <a16:creationId xmlns:a16="http://schemas.microsoft.com/office/drawing/2014/main" id="{0D5241E9-A04A-2707-7841-D152B4E704E6}"/>
                  </a:ext>
                </a:extLst>
              </p:cNvPr>
              <p:cNvSpPr/>
              <p:nvPr/>
            </p:nvSpPr>
            <p:spPr>
              <a:xfrm>
                <a:off x="400263" y="1796956"/>
                <a:ext cx="2935333" cy="2474917"/>
              </a:xfrm>
              <a:prstGeom prst="rect">
                <a:avLst/>
              </a:prstGeom>
              <a:solidFill>
                <a:schemeClr val="bg1"/>
              </a:solidFill>
              <a:ln w="6350">
                <a:solidFill>
                  <a:schemeClr val="bg1"/>
                </a:solidFill>
              </a:ln>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pPr algn="ctr">
                  <a:lnSpc>
                    <a:spcPct val="150000"/>
                  </a:lnSpc>
                </a:pPr>
                <a:endParaRPr lang="en-US" sz="3200" b="1">
                  <a:solidFill>
                    <a:srgbClr val="002060"/>
                  </a:solidFill>
                  <a:latin typeface="Times New Roman" pitchFamily="18" charset="0"/>
                  <a:cs typeface="Times New Roman" pitchFamily="18" charset="0"/>
                </a:endParaRPr>
              </a:p>
            </p:txBody>
          </p:sp>
          <p:sp>
            <p:nvSpPr>
              <p:cNvPr id="8" name="Rectangle 7">
                <a:extLst>
                  <a:ext uri="{FF2B5EF4-FFF2-40B4-BE49-F238E27FC236}">
                    <a16:creationId xmlns:a16="http://schemas.microsoft.com/office/drawing/2014/main" id="{82855D8D-DB4C-6266-26D3-6D1175C1CDF4}"/>
                  </a:ext>
                </a:extLst>
              </p:cNvPr>
              <p:cNvSpPr/>
              <p:nvPr/>
            </p:nvSpPr>
            <p:spPr>
              <a:xfrm>
                <a:off x="535353" y="1729731"/>
                <a:ext cx="2622290" cy="579226"/>
              </a:xfrm>
              <a:prstGeom prst="rect">
                <a:avLst/>
              </a:prstGeom>
            </p:spPr>
            <p:txBody>
              <a:bodyPr wrap="square">
                <a:spAutoFit/>
              </a:bodyPr>
              <a:lstStyle/>
              <a:p>
                <a:pPr algn="ctr">
                  <a:lnSpc>
                    <a:spcPct val="150000"/>
                  </a:lnSpc>
                </a:pPr>
                <a:endParaRPr lang="en-US" sz="3200" b="1">
                  <a:solidFill>
                    <a:srgbClr val="002060"/>
                  </a:solidFill>
                  <a:latin typeface="Times New Roman" pitchFamily="18" charset="0"/>
                  <a:cs typeface="Times New Roman" pitchFamily="18" charset="0"/>
                </a:endParaRPr>
              </a:p>
            </p:txBody>
          </p:sp>
        </p:grpSp>
      </p:grpSp>
      <p:sp>
        <p:nvSpPr>
          <p:cNvPr id="9" name="Rectangle 8">
            <a:extLst>
              <a:ext uri="{FF2B5EF4-FFF2-40B4-BE49-F238E27FC236}">
                <a16:creationId xmlns:a16="http://schemas.microsoft.com/office/drawing/2014/main" id="{CE014E30-D143-78C1-61E9-43405AB0A148}"/>
              </a:ext>
            </a:extLst>
          </p:cNvPr>
          <p:cNvSpPr/>
          <p:nvPr/>
        </p:nvSpPr>
        <p:spPr>
          <a:xfrm>
            <a:off x="518230" y="2958044"/>
            <a:ext cx="2030867" cy="784830"/>
          </a:xfrm>
          <a:prstGeom prst="rect">
            <a:avLst/>
          </a:prstGeom>
        </p:spPr>
        <p:txBody>
          <a:bodyPr wrap="square">
            <a:spAutoFit/>
          </a:bodyPr>
          <a:lstStyle/>
          <a:p>
            <a:pPr algn="ctr"/>
            <a:r>
              <a:rPr lang="en-US" sz="4500" b="1">
                <a:solidFill>
                  <a:srgbClr val="C00000"/>
                </a:solidFill>
                <a:latin typeface="Times New Roman" pitchFamily="18" charset="0"/>
                <a:cs typeface="Times New Roman" pitchFamily="18" charset="0"/>
              </a:rPr>
              <a:t>Gợi ý</a:t>
            </a:r>
            <a:endParaRPr lang="vi-VN" sz="4500" b="1">
              <a:solidFill>
                <a:srgbClr val="C00000"/>
              </a:solidFill>
              <a:latin typeface="Times New Roman" pitchFamily="18" charset="0"/>
              <a:cs typeface="Times New Roman" pitchFamily="18" charset="0"/>
            </a:endParaRPr>
          </a:p>
        </p:txBody>
      </p:sp>
      <p:sp>
        <p:nvSpPr>
          <p:cNvPr id="10" name="Text Box 8">
            <a:extLst>
              <a:ext uri="{FF2B5EF4-FFF2-40B4-BE49-F238E27FC236}">
                <a16:creationId xmlns:a16="http://schemas.microsoft.com/office/drawing/2014/main" id="{3FB52B32-4118-B723-FCCD-4AFCCAAF947A}"/>
              </a:ext>
            </a:extLst>
          </p:cNvPr>
          <p:cNvSpPr txBox="1">
            <a:spLocks noChangeArrowheads="1"/>
          </p:cNvSpPr>
          <p:nvPr/>
        </p:nvSpPr>
        <p:spPr bwMode="black">
          <a:xfrm>
            <a:off x="2806849" y="660868"/>
            <a:ext cx="8913255" cy="5632279"/>
          </a:xfrm>
          <a:prstGeom prst="rect">
            <a:avLst/>
          </a:prstGeom>
          <a:no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lIns="91407" tIns="45704" rIns="91407" bIns="457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14350" indent="-514350" algn="just">
              <a:buFont typeface="Wingdings" panose="05000000000000000000" pitchFamily="2" charset="2"/>
              <a:buChar char="§"/>
            </a:pPr>
            <a:r>
              <a:rPr lang="vi-VN" sz="3000">
                <a:solidFill>
                  <a:srgbClr val="002060"/>
                </a:solidFill>
                <a:latin typeface="Times New Roman" pitchFamily="18" charset="0"/>
                <a:cs typeface="Times New Roman" pitchFamily="18" charset="0"/>
              </a:rPr>
              <a:t>Xác định mục tiêu trải nghiệm nghề: trải nghiệm để hiểu biết về nghề, nhóm nghề trước khi ra quyết định lựa chọn.</a:t>
            </a:r>
          </a:p>
          <a:p>
            <a:pPr marL="514350" indent="-514350" algn="just">
              <a:buFont typeface="Wingdings" panose="05000000000000000000" pitchFamily="2" charset="2"/>
              <a:buChar char="§"/>
            </a:pPr>
            <a:r>
              <a:rPr lang="vi-VN" sz="3000">
                <a:solidFill>
                  <a:srgbClr val="002060"/>
                </a:solidFill>
                <a:latin typeface="Times New Roman" pitchFamily="18" charset="0"/>
                <a:cs typeface="Times New Roman" pitchFamily="18" charset="0"/>
              </a:rPr>
              <a:t>Xác định nội dung, nhiệm vụ, cách thức tiến hành trải nghiệm nghề: ba nội dung hoạt động cần thực hiện chính khi trải nghiệm nghề là tham quan, phỏng vấn người lao động và làm một số công việc của nghề. Các nhiệm vụ đặt ra cần phải đảm bảo thực hiện được mục tiêu trải nghiệm nghề. </a:t>
            </a:r>
            <a:endParaRPr lang="en-US" sz="3000">
              <a:solidFill>
                <a:srgbClr val="002060"/>
              </a:solidFill>
              <a:latin typeface="Times New Roman" pitchFamily="18" charset="0"/>
              <a:cs typeface="Times New Roman" pitchFamily="18" charset="0"/>
            </a:endParaRPr>
          </a:p>
          <a:p>
            <a:pPr marL="514350" indent="-514350" algn="just">
              <a:buFont typeface="Wingdings" panose="05000000000000000000" pitchFamily="2" charset="2"/>
              <a:buChar char="§"/>
            </a:pPr>
            <a:r>
              <a:rPr lang="vi-VN" sz="3000">
                <a:solidFill>
                  <a:srgbClr val="002060"/>
                </a:solidFill>
                <a:latin typeface="Times New Roman" pitchFamily="18" charset="0"/>
                <a:cs typeface="Times New Roman" pitchFamily="18" charset="0"/>
              </a:rPr>
              <a:t>Với mỗi nội dung, nhiệm vụ hoạt động, các em cần thảo luận xác định cụ thể cách thức tiến hành để đưa vào</a:t>
            </a:r>
            <a:r>
              <a:rPr lang="en-US" sz="3000">
                <a:solidFill>
                  <a:srgbClr val="002060"/>
                </a:solidFill>
                <a:latin typeface="Times New Roman" pitchFamily="18" charset="0"/>
                <a:cs typeface="Times New Roman" pitchFamily="18" charset="0"/>
              </a:rPr>
              <a:t> kế hoạch.</a:t>
            </a:r>
            <a:endParaRPr lang="vi-VN" sz="300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49064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A0055E-9EE6-5CD4-8A60-8F6E32AB8282}"/>
              </a:ext>
            </a:extLst>
          </p:cNvPr>
          <p:cNvPicPr>
            <a:picLocks noChangeAspect="1"/>
          </p:cNvPicPr>
          <p:nvPr/>
        </p:nvPicPr>
        <p:blipFill>
          <a:blip r:embed="rId2"/>
          <a:stretch>
            <a:fillRect/>
          </a:stretch>
        </p:blipFill>
        <p:spPr>
          <a:xfrm>
            <a:off x="0" y="-1"/>
            <a:ext cx="12192000" cy="6858001"/>
          </a:xfrm>
          <a:prstGeom prst="rect">
            <a:avLst/>
          </a:prstGeom>
        </p:spPr>
      </p:pic>
    </p:spTree>
    <p:extLst>
      <p:ext uri="{BB962C8B-B14F-4D97-AF65-F5344CB8AC3E}">
        <p14:creationId xmlns:p14="http://schemas.microsoft.com/office/powerpoint/2010/main" val="1740208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grpSp>
        <p:nvGrpSpPr>
          <p:cNvPr id="3" name="组合 10">
            <a:extLst>
              <a:ext uri="{FF2B5EF4-FFF2-40B4-BE49-F238E27FC236}">
                <a16:creationId xmlns:a16="http://schemas.microsoft.com/office/drawing/2014/main" id="{7A432DEE-C966-8C17-E802-A57B1213B127}"/>
              </a:ext>
            </a:extLst>
          </p:cNvPr>
          <p:cNvGrpSpPr/>
          <p:nvPr/>
        </p:nvGrpSpPr>
        <p:grpSpPr>
          <a:xfrm>
            <a:off x="4526420" y="1767980"/>
            <a:ext cx="3322039" cy="3322039"/>
            <a:chOff x="4234955" y="1767979"/>
            <a:chExt cx="3322039" cy="3322039"/>
          </a:xfrm>
        </p:grpSpPr>
        <p:sp>
          <p:nvSpPr>
            <p:cNvPr id="4" name="椭圆 3">
              <a:extLst>
                <a:ext uri="{FF2B5EF4-FFF2-40B4-BE49-F238E27FC236}">
                  <a16:creationId xmlns:a16="http://schemas.microsoft.com/office/drawing/2014/main" id="{EFB687D4-B4B4-F9F6-2595-5F28E4EE0D47}"/>
                </a:ext>
              </a:extLst>
            </p:cNvPr>
            <p:cNvSpPr/>
            <p:nvPr/>
          </p:nvSpPr>
          <p:spPr>
            <a:xfrm>
              <a:off x="4234955" y="1767979"/>
              <a:ext cx="3322039" cy="3322039"/>
            </a:xfrm>
            <a:prstGeom prst="ellipse">
              <a:avLst/>
            </a:prstGeom>
            <a:solidFill>
              <a:srgbClr val="8BCCC4"/>
            </a:solidFill>
            <a:ln w="158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a:endParaRPr>
            </a:p>
          </p:txBody>
        </p:sp>
        <p:sp>
          <p:nvSpPr>
            <p:cNvPr id="5" name="文本框 5">
              <a:extLst>
                <a:ext uri="{FF2B5EF4-FFF2-40B4-BE49-F238E27FC236}">
                  <a16:creationId xmlns:a16="http://schemas.microsoft.com/office/drawing/2014/main" id="{A7756160-9270-AA38-054E-5069781D58EA}"/>
                </a:ext>
              </a:extLst>
            </p:cNvPr>
            <p:cNvSpPr txBox="1"/>
            <p:nvPr/>
          </p:nvSpPr>
          <p:spPr>
            <a:xfrm>
              <a:off x="4515427" y="2451722"/>
              <a:ext cx="2761093" cy="708050"/>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vi-VN" sz="4200" b="1" i="0" u="none" strike="noStrike" kern="1200" cap="none" spc="0" normalizeH="0" baseline="0" noProof="0">
                  <a:ln>
                    <a:noFill/>
                  </a:ln>
                  <a:solidFill>
                    <a:srgbClr val="C00000"/>
                  </a:solidFill>
                  <a:effectLst/>
                  <a:uLnTx/>
                  <a:uFillTx/>
                  <a:latin typeface="Cambria" panose="02040503050406030204" pitchFamily="18" charset="0"/>
                  <a:ea typeface="Cambria" panose="02040503050406030204" pitchFamily="18" charset="0"/>
                  <a:cs typeface="Arial"/>
                </a:rPr>
                <a:t>NHIỆM VỤ</a:t>
              </a:r>
              <a:endParaRPr kumimoji="0" lang="en-US" altLang="zh-CN" sz="4200" b="1" i="0" u="none" strike="noStrike" kern="1200" cap="none" spc="0" normalizeH="0" baseline="0" noProof="0">
                <a:ln>
                  <a:noFill/>
                </a:ln>
                <a:solidFill>
                  <a:srgbClr val="C00000"/>
                </a:solidFill>
                <a:effectLst/>
                <a:uLnTx/>
                <a:uFillTx/>
                <a:latin typeface="Cambria" panose="02040503050406030204" pitchFamily="18" charset="0"/>
                <a:ea typeface="Cambria" panose="02040503050406030204" pitchFamily="18" charset="0"/>
                <a:cs typeface="Arial"/>
              </a:endParaRPr>
            </a:p>
          </p:txBody>
        </p:sp>
        <p:sp>
          <p:nvSpPr>
            <p:cNvPr id="7" name="矩形 9">
              <a:extLst>
                <a:ext uri="{FF2B5EF4-FFF2-40B4-BE49-F238E27FC236}">
                  <a16:creationId xmlns:a16="http://schemas.microsoft.com/office/drawing/2014/main" id="{8DAE2E23-F948-FDBF-6094-3612CDF57112}"/>
                </a:ext>
              </a:extLst>
            </p:cNvPr>
            <p:cNvSpPr/>
            <p:nvPr/>
          </p:nvSpPr>
          <p:spPr>
            <a:xfrm>
              <a:off x="5383122" y="2916545"/>
              <a:ext cx="1276311" cy="1862048"/>
            </a:xfrm>
            <a:prstGeom prst="rect">
              <a:avLst/>
            </a:prstGeom>
          </p:spPr>
          <p:txBody>
            <a:bodyPr wrap="none">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0" normalizeH="0" baseline="0" noProof="0">
                  <a:ln>
                    <a:noFill/>
                  </a:ln>
                  <a:solidFill>
                    <a:srgbClr val="1F0ABC"/>
                  </a:solidFill>
                  <a:effectLst/>
                  <a:uLnTx/>
                  <a:uFillTx/>
                  <a:latin typeface="Cambria" panose="02040503050406030204" pitchFamily="18" charset="0"/>
                  <a:ea typeface="字魂105号-简雅黑" panose="00000500000000000000" pitchFamily="2" charset="-122"/>
                  <a:cs typeface="Arial"/>
                </a:rPr>
                <a:t>3</a:t>
              </a:r>
              <a:endParaRPr kumimoji="0" lang="zh-CN" altLang="en-US" sz="11500" b="0" i="0" u="none" strike="noStrike" kern="1200" cap="none" spc="0" normalizeH="0" baseline="0" noProof="0">
                <a:ln>
                  <a:noFill/>
                </a:ln>
                <a:solidFill>
                  <a:srgbClr val="1F0ABC"/>
                </a:solidFill>
                <a:effectLst/>
                <a:uLnTx/>
                <a:uFillTx/>
                <a:latin typeface="Cambria" panose="02040503050406030204" pitchFamily="18" charset="0"/>
                <a:ea typeface="字魂105号-简雅黑" panose="00000500000000000000" pitchFamily="2" charset="-122"/>
                <a:cs typeface="Arial"/>
              </a:endParaRPr>
            </a:p>
          </p:txBody>
        </p:sp>
      </p:grpSp>
      <p:sp>
        <p:nvSpPr>
          <p:cNvPr id="8" name="TextBox 7">
            <a:extLst>
              <a:ext uri="{FF2B5EF4-FFF2-40B4-BE49-F238E27FC236}">
                <a16:creationId xmlns:a16="http://schemas.microsoft.com/office/drawing/2014/main" id="{DB5BB21B-E1F3-C057-4ACB-A460E222A495}"/>
              </a:ext>
            </a:extLst>
          </p:cNvPr>
          <p:cNvSpPr txBox="1"/>
          <p:nvPr/>
        </p:nvSpPr>
        <p:spPr>
          <a:xfrm>
            <a:off x="7940042" y="811326"/>
            <a:ext cx="4049494" cy="5016758"/>
          </a:xfrm>
          <a:prstGeom prst="rect">
            <a:avLst/>
          </a:prstGeom>
          <a:noFill/>
        </p:spPr>
        <p:txBody>
          <a:bodyPr wrap="square" rtlCol="0">
            <a:spAutoFit/>
          </a:bodyPr>
          <a:lstStyle/>
          <a:p>
            <a:pPr algn="ctr"/>
            <a:r>
              <a:rPr lang="vi-VN" sz="4000" b="1">
                <a:solidFill>
                  <a:srgbClr val="1F0ABC"/>
                </a:solidFill>
                <a:latin typeface="Times New Roman" pitchFamily="18" charset="0"/>
                <a:cs typeface="Times New Roman" pitchFamily="18" charset="0"/>
                <a:sym typeface="Nixie One"/>
              </a:rPr>
              <a:t>Tham khảo ý kiến của gia đình, thầy cô, chuyên gia về việc chọn hướng học tập hoặc môi trường làm việc phù hợp với bản thân</a:t>
            </a:r>
            <a:endParaRPr lang="vi-VN" sz="4000" b="1" dirty="0">
              <a:solidFill>
                <a:srgbClr val="1F0ABC"/>
              </a:solidFill>
              <a:latin typeface="Times New Roman" pitchFamily="18" charset="0"/>
              <a:ea typeface="Nixie One"/>
              <a:cs typeface="Times New Roman" pitchFamily="18" charset="0"/>
              <a:sym typeface="Nixie One"/>
            </a:endParaRPr>
          </a:p>
        </p:txBody>
      </p:sp>
      <p:pic>
        <p:nvPicPr>
          <p:cNvPr id="9" name="Picture 60" descr="96">
            <a:extLst>
              <a:ext uri="{FF2B5EF4-FFF2-40B4-BE49-F238E27FC236}">
                <a16:creationId xmlns:a16="http://schemas.microsoft.com/office/drawing/2014/main" id="{7FD46E2F-3F9A-0957-B3F9-53270874F0F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23913" y="12827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1" descr="96">
            <a:extLst>
              <a:ext uri="{FF2B5EF4-FFF2-40B4-BE49-F238E27FC236}">
                <a16:creationId xmlns:a16="http://schemas.microsoft.com/office/drawing/2014/main" id="{FF3DC153-B16E-83D2-1777-5EE587E0575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72607" y="465652"/>
            <a:ext cx="533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2" descr="96">
            <a:extLst>
              <a:ext uri="{FF2B5EF4-FFF2-40B4-BE49-F238E27FC236}">
                <a16:creationId xmlns:a16="http://schemas.microsoft.com/office/drawing/2014/main" id="{43B99221-A8CB-544E-F617-87956D3D3CF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70960" y="1149013"/>
            <a:ext cx="381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3" descr="96">
            <a:extLst>
              <a:ext uri="{FF2B5EF4-FFF2-40B4-BE49-F238E27FC236}">
                <a16:creationId xmlns:a16="http://schemas.microsoft.com/office/drawing/2014/main" id="{ECEE040D-C1BC-34CB-BFF2-C9B518BC0CF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27283" y="1765738"/>
            <a:ext cx="6858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4" descr="96">
            <a:extLst>
              <a:ext uri="{FF2B5EF4-FFF2-40B4-BE49-F238E27FC236}">
                <a16:creationId xmlns:a16="http://schemas.microsoft.com/office/drawing/2014/main" id="{4C48FE8A-2634-C780-7579-FDC0E86FDD0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2913" y="3167066"/>
            <a:ext cx="381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3" descr="96">
            <a:extLst>
              <a:ext uri="{FF2B5EF4-FFF2-40B4-BE49-F238E27FC236}">
                <a16:creationId xmlns:a16="http://schemas.microsoft.com/office/drawing/2014/main" id="{156BB37E-A4F3-7451-8399-231B9C46EB3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86865" y="5075575"/>
            <a:ext cx="6858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048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5">
            <a:extLst>
              <a:ext uri="{FF2B5EF4-FFF2-40B4-BE49-F238E27FC236}">
                <a16:creationId xmlns:a16="http://schemas.microsoft.com/office/drawing/2014/main" id="{F4241819-FD05-DA98-C730-FC39EB870447}"/>
              </a:ext>
            </a:extLst>
          </p:cNvPr>
          <p:cNvSpPr/>
          <p:nvPr/>
        </p:nvSpPr>
        <p:spPr>
          <a:xfrm>
            <a:off x="172720" y="79936"/>
            <a:ext cx="11907520" cy="885264"/>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400" b="1">
                <a:solidFill>
                  <a:srgbClr val="C00000"/>
                </a:solidFill>
                <a:latin typeface="Cambria" pitchFamily="18" charset="0"/>
                <a:cs typeface="Times New Roman" pitchFamily="18" charset="0"/>
              </a:rPr>
              <a:t>HĐ2: </a:t>
            </a:r>
            <a:r>
              <a:rPr lang="vi-VN" sz="2400" b="1">
                <a:solidFill>
                  <a:srgbClr val="0000CC"/>
                </a:solidFill>
                <a:latin typeface="Cambria" pitchFamily="18" charset="0"/>
                <a:cs typeface="Times New Roman" pitchFamily="18" charset="0"/>
              </a:rPr>
              <a:t>Đánh giá mức độ đáp ứng của bản thân đối với các yêu cầu của nghề, nhóm nghề mà em quan tâm. Đưa ra quyết định lựa chọn nghề, nhóm nghề.</a:t>
            </a:r>
            <a:endParaRPr lang="en-US" sz="2400" b="1" dirty="0">
              <a:solidFill>
                <a:srgbClr val="0000CC"/>
              </a:solidFill>
              <a:latin typeface="Cambria" pitchFamily="18" charset="0"/>
              <a:cs typeface="Times New Roman" pitchFamily="18" charset="0"/>
            </a:endParaRPr>
          </a:p>
        </p:txBody>
      </p:sp>
      <p:sp>
        <p:nvSpPr>
          <p:cNvPr id="3" name="Rounded Rectangle 2">
            <a:extLst>
              <a:ext uri="{FF2B5EF4-FFF2-40B4-BE49-F238E27FC236}">
                <a16:creationId xmlns:a16="http://schemas.microsoft.com/office/drawing/2014/main" id="{E8D8B0F4-AAD5-CCFA-BE42-A954B02AEF36}"/>
              </a:ext>
            </a:extLst>
          </p:cNvPr>
          <p:cNvSpPr/>
          <p:nvPr/>
        </p:nvSpPr>
        <p:spPr>
          <a:xfrm>
            <a:off x="561602" y="1441594"/>
            <a:ext cx="1992411" cy="4412667"/>
          </a:xfrm>
          <a:prstGeom prst="roundRect">
            <a:avLst>
              <a:gd name="adj" fmla="val 30702"/>
            </a:avLst>
          </a:prstGeom>
          <a:solidFill>
            <a:srgbClr val="00B0F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Times New Roman" pitchFamily="18" charset="0"/>
                <a:cs typeface="Times New Roman" pitchFamily="18" charset="0"/>
              </a:rPr>
              <a:t>Hoạt động cá nhân hoàn thành phiếu học tập</a:t>
            </a:r>
          </a:p>
        </p:txBody>
      </p:sp>
      <p:pic>
        <p:nvPicPr>
          <p:cNvPr id="4" name="Picture 3" descr="A document with text and numbers&#10;&#10;Description automatically generated">
            <a:extLst>
              <a:ext uri="{FF2B5EF4-FFF2-40B4-BE49-F238E27FC236}">
                <a16:creationId xmlns:a16="http://schemas.microsoft.com/office/drawing/2014/main" id="{7E7E2C30-E1C7-BD39-A64E-FDC6F9892B4A}"/>
              </a:ext>
            </a:extLst>
          </p:cNvPr>
          <p:cNvPicPr>
            <a:picLocks noChangeAspect="1"/>
          </p:cNvPicPr>
          <p:nvPr/>
        </p:nvPicPr>
        <p:blipFill>
          <a:blip r:embed="rId2"/>
          <a:stretch>
            <a:fillRect/>
          </a:stretch>
        </p:blipFill>
        <p:spPr>
          <a:xfrm>
            <a:off x="2667481" y="1069395"/>
            <a:ext cx="9072574" cy="5555767"/>
          </a:xfrm>
          <a:prstGeom prst="rect">
            <a:avLst/>
          </a:prstGeom>
        </p:spPr>
      </p:pic>
    </p:spTree>
    <p:extLst>
      <p:ext uri="{BB962C8B-B14F-4D97-AF65-F5344CB8AC3E}">
        <p14:creationId xmlns:p14="http://schemas.microsoft.com/office/powerpoint/2010/main" val="139908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9">
            <a:extLst>
              <a:ext uri="{FF2B5EF4-FFF2-40B4-BE49-F238E27FC236}">
                <a16:creationId xmlns:a16="http://schemas.microsoft.com/office/drawing/2014/main" id="{9969314B-4BB1-094E-D7EF-4666F9FA53F2}"/>
              </a:ext>
            </a:extLst>
          </p:cNvPr>
          <p:cNvSpPr/>
          <p:nvPr/>
        </p:nvSpPr>
        <p:spPr>
          <a:xfrm>
            <a:off x="2047669" y="214714"/>
            <a:ext cx="9699172" cy="1677148"/>
          </a:xfrm>
          <a:prstGeom prst="roundRect">
            <a:avLst>
              <a:gd name="adj" fmla="val 9260"/>
            </a:avLst>
          </a:prstGeom>
          <a:solidFill>
            <a:srgbClr val="FC6E51">
              <a:lumMod val="20000"/>
              <a:lumOff val="80000"/>
            </a:srgbClr>
          </a:solidFill>
          <a:ln w="12700" cap="flat" cmpd="sng" algn="ctr">
            <a:noFill/>
            <a:prstDash val="solid"/>
            <a:miter lim="800000"/>
          </a:ln>
          <a:effectLst/>
        </p:spPr>
        <p:txBody>
          <a:bodyPr rtlCol="0" anchor="ctr"/>
          <a:lstStyle/>
          <a:p>
            <a:pPr lvl="0" algn="ctr"/>
            <a:r>
              <a:rPr lang="en-US" sz="2800" b="1" kern="0">
                <a:solidFill>
                  <a:srgbClr val="002060"/>
                </a:solidFill>
                <a:latin typeface="Times New Roman" panose="02020603050405020304" pitchFamily="18" charset="0"/>
                <a:cs typeface="Times New Roman" panose="02020603050405020304" pitchFamily="18" charset="0"/>
              </a:rPr>
              <a:t>Sau khi thực hiện phiếu khảo sát, HS quyết định lựa chọn nghề, nhóm nghề và chia sẻ lựa chọn đó với các bạn dựa trên các gợi ý:</a:t>
            </a:r>
            <a:endParaRPr kumimoji="0" lang="vi-VN" sz="28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4" name="Right Arrow 84">
            <a:extLst>
              <a:ext uri="{FF2B5EF4-FFF2-40B4-BE49-F238E27FC236}">
                <a16:creationId xmlns:a16="http://schemas.microsoft.com/office/drawing/2014/main" id="{F74EB164-42E8-27F0-6257-0981C9EDC7B0}"/>
              </a:ext>
            </a:extLst>
          </p:cNvPr>
          <p:cNvSpPr/>
          <p:nvPr/>
        </p:nvSpPr>
        <p:spPr>
          <a:xfrm>
            <a:off x="809297" y="419024"/>
            <a:ext cx="1238372" cy="1268528"/>
          </a:xfrm>
          <a:prstGeom prst="rightArrow">
            <a:avLst>
              <a:gd name="adj1" fmla="val 64447"/>
              <a:gd name="adj2" fmla="val 50000"/>
            </a:avLst>
          </a:prstGeom>
          <a:solidFill>
            <a:schemeClr val="accent1"/>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15" name="Rounded Rectangle 19">
            <a:extLst>
              <a:ext uri="{FF2B5EF4-FFF2-40B4-BE49-F238E27FC236}">
                <a16:creationId xmlns:a16="http://schemas.microsoft.com/office/drawing/2014/main" id="{10F201C8-4EC2-E21A-DB50-BB438E0D9BBF}"/>
              </a:ext>
            </a:extLst>
          </p:cNvPr>
          <p:cNvSpPr/>
          <p:nvPr/>
        </p:nvSpPr>
        <p:spPr>
          <a:xfrm>
            <a:off x="2358179" y="2081636"/>
            <a:ext cx="9192689" cy="1268528"/>
          </a:xfrm>
          <a:prstGeom prst="roundRect">
            <a:avLst/>
          </a:prstGeom>
          <a:solidFill>
            <a:schemeClr val="bg1"/>
          </a:solidFill>
          <a:ln w="12700">
            <a:solidFill>
              <a:schemeClr val="accent6">
                <a:lumMod val="75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just"/>
            <a:r>
              <a:rPr lang="vi-VN" sz="2400" b="1">
                <a:solidFill>
                  <a:schemeClr val="tx1">
                    <a:lumMod val="95000"/>
                    <a:lumOff val="5000"/>
                  </a:schemeClr>
                </a:solidFill>
                <a:latin typeface="Cambria" pitchFamily="18" charset="0"/>
                <a:cs typeface="Arial" panose="020B0604020202020204" pitchFamily="34" charset="0"/>
              </a:rPr>
              <a:t>Tổng hợp và phân tích những thông tin liên quan đến nghề, nhóm nghề định lựa chọn.</a:t>
            </a:r>
          </a:p>
        </p:txBody>
      </p:sp>
      <p:grpSp>
        <p:nvGrpSpPr>
          <p:cNvPr id="16" name="Group 15">
            <a:extLst>
              <a:ext uri="{FF2B5EF4-FFF2-40B4-BE49-F238E27FC236}">
                <a16:creationId xmlns:a16="http://schemas.microsoft.com/office/drawing/2014/main" id="{999316EE-FFAC-717C-DFCB-F98449A10F80}"/>
              </a:ext>
            </a:extLst>
          </p:cNvPr>
          <p:cNvGrpSpPr/>
          <p:nvPr/>
        </p:nvGrpSpPr>
        <p:grpSpPr>
          <a:xfrm>
            <a:off x="1872488" y="2715900"/>
            <a:ext cx="350362" cy="3180403"/>
            <a:chOff x="7110663" y="2953706"/>
            <a:chExt cx="595157" cy="4058546"/>
          </a:xfrm>
        </p:grpSpPr>
        <p:grpSp>
          <p:nvGrpSpPr>
            <p:cNvPr id="17" name="Group 16">
              <a:extLst>
                <a:ext uri="{FF2B5EF4-FFF2-40B4-BE49-F238E27FC236}">
                  <a16:creationId xmlns:a16="http://schemas.microsoft.com/office/drawing/2014/main" id="{3927B33A-2F96-C0F4-F6DC-7C3162B8D5E3}"/>
                </a:ext>
              </a:extLst>
            </p:cNvPr>
            <p:cNvGrpSpPr/>
            <p:nvPr/>
          </p:nvGrpSpPr>
          <p:grpSpPr>
            <a:xfrm rot="16200000">
              <a:off x="6341784" y="3722587"/>
              <a:ext cx="2103918" cy="566158"/>
              <a:chOff x="6498137" y="3625822"/>
              <a:chExt cx="558104" cy="973671"/>
            </a:xfrm>
          </p:grpSpPr>
          <p:cxnSp>
            <p:nvCxnSpPr>
              <p:cNvPr id="24" name="Straight Connector 23">
                <a:extLst>
                  <a:ext uri="{FF2B5EF4-FFF2-40B4-BE49-F238E27FC236}">
                    <a16:creationId xmlns:a16="http://schemas.microsoft.com/office/drawing/2014/main" id="{6AEA1263-F1D9-4FBF-F7D7-DC2FE24A8B23}"/>
                  </a:ext>
                </a:extLst>
              </p:cNvPr>
              <p:cNvCxnSpPr>
                <a:cxnSpLocks/>
              </p:cNvCxnSpPr>
              <p:nvPr/>
            </p:nvCxnSpPr>
            <p:spPr>
              <a:xfrm flipH="1">
                <a:off x="6498137" y="3625823"/>
                <a:ext cx="558104"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2D729C9-AC99-DFEF-3D57-498FDF62C927}"/>
                  </a:ext>
                </a:extLst>
              </p:cNvPr>
              <p:cNvCxnSpPr>
                <a:cxnSpLocks/>
              </p:cNvCxnSpPr>
              <p:nvPr/>
            </p:nvCxnSpPr>
            <p:spPr>
              <a:xfrm>
                <a:off x="6498137" y="3625822"/>
                <a:ext cx="0" cy="973671"/>
              </a:xfrm>
              <a:prstGeom prst="line">
                <a:avLst/>
              </a:prstGeom>
              <a:ln w="28575">
                <a:solidFill>
                  <a:schemeClr val="accent6">
                    <a:lumMod val="75000"/>
                  </a:schemeClr>
                </a:soli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DF89931B-85D8-1843-EF14-A38ADF14BC0E}"/>
                </a:ext>
              </a:extLst>
            </p:cNvPr>
            <p:cNvGrpSpPr/>
            <p:nvPr/>
          </p:nvGrpSpPr>
          <p:grpSpPr>
            <a:xfrm rot="16200000" flipH="1">
              <a:off x="5364470" y="4699899"/>
              <a:ext cx="4058538" cy="566151"/>
              <a:chOff x="6498137" y="3625822"/>
              <a:chExt cx="382325" cy="973671"/>
            </a:xfrm>
          </p:grpSpPr>
          <p:cxnSp>
            <p:nvCxnSpPr>
              <p:cNvPr id="22" name="Straight Connector 21">
                <a:extLst>
                  <a:ext uri="{FF2B5EF4-FFF2-40B4-BE49-F238E27FC236}">
                    <a16:creationId xmlns:a16="http://schemas.microsoft.com/office/drawing/2014/main" id="{A53D62CD-4F71-B3F0-E692-CD4206BF47C9}"/>
                  </a:ext>
                </a:extLst>
              </p:cNvPr>
              <p:cNvCxnSpPr>
                <a:cxnSpLocks/>
              </p:cNvCxnSpPr>
              <p:nvPr/>
            </p:nvCxnSpPr>
            <p:spPr>
              <a:xfrm rot="16200000" flipH="1" flipV="1">
                <a:off x="6689300" y="3434661"/>
                <a:ext cx="0" cy="382325"/>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9EC614E-61B3-6B70-19CF-FA4924D00AC9}"/>
                  </a:ext>
                </a:extLst>
              </p:cNvPr>
              <p:cNvCxnSpPr>
                <a:cxnSpLocks/>
              </p:cNvCxnSpPr>
              <p:nvPr/>
            </p:nvCxnSpPr>
            <p:spPr>
              <a:xfrm>
                <a:off x="6498137" y="3625822"/>
                <a:ext cx="0" cy="973671"/>
              </a:xfrm>
              <a:prstGeom prst="line">
                <a:avLst/>
              </a:prstGeom>
              <a:ln w="28575">
                <a:solidFill>
                  <a:schemeClr val="accent6">
                    <a:lumMod val="75000"/>
                  </a:schemeClr>
                </a:soli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59831B4-769C-3FA7-479D-7BF2F4080B3F}"/>
                </a:ext>
              </a:extLst>
            </p:cNvPr>
            <p:cNvGrpSpPr/>
            <p:nvPr/>
          </p:nvGrpSpPr>
          <p:grpSpPr>
            <a:xfrm rot="16200000">
              <a:off x="6049884" y="5356317"/>
              <a:ext cx="2716723" cy="595148"/>
              <a:chOff x="6498137" y="3625822"/>
              <a:chExt cx="558104" cy="973671"/>
            </a:xfrm>
          </p:grpSpPr>
          <p:cxnSp>
            <p:nvCxnSpPr>
              <p:cNvPr id="20" name="Straight Connector 19">
                <a:extLst>
                  <a:ext uri="{FF2B5EF4-FFF2-40B4-BE49-F238E27FC236}">
                    <a16:creationId xmlns:a16="http://schemas.microsoft.com/office/drawing/2014/main" id="{857AB58B-4D0C-F6E8-59BB-71D912E6DF67}"/>
                  </a:ext>
                </a:extLst>
              </p:cNvPr>
              <p:cNvCxnSpPr>
                <a:cxnSpLocks/>
              </p:cNvCxnSpPr>
              <p:nvPr/>
            </p:nvCxnSpPr>
            <p:spPr>
              <a:xfrm flipH="1">
                <a:off x="6498137" y="3625823"/>
                <a:ext cx="558104"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4A71180-4394-A93D-EC07-3BF3F1B54511}"/>
                  </a:ext>
                </a:extLst>
              </p:cNvPr>
              <p:cNvCxnSpPr>
                <a:cxnSpLocks/>
              </p:cNvCxnSpPr>
              <p:nvPr/>
            </p:nvCxnSpPr>
            <p:spPr>
              <a:xfrm>
                <a:off x="6498137" y="3625822"/>
                <a:ext cx="0" cy="973671"/>
              </a:xfrm>
              <a:prstGeom prst="line">
                <a:avLst/>
              </a:prstGeom>
              <a:ln w="28575">
                <a:solidFill>
                  <a:schemeClr val="accent6">
                    <a:lumMod val="75000"/>
                  </a:schemeClr>
                </a:solidFill>
                <a:tailEnd type="diamond" w="lg" len="lg"/>
              </a:ln>
            </p:spPr>
            <p:style>
              <a:lnRef idx="1">
                <a:schemeClr val="accent1"/>
              </a:lnRef>
              <a:fillRef idx="0">
                <a:schemeClr val="accent1"/>
              </a:fillRef>
              <a:effectRef idx="0">
                <a:schemeClr val="accent1"/>
              </a:effectRef>
              <a:fontRef idx="minor">
                <a:schemeClr val="tx1"/>
              </a:fontRef>
            </p:style>
          </p:cxnSp>
        </p:grpSp>
      </p:grpSp>
      <p:sp>
        <p:nvSpPr>
          <p:cNvPr id="26" name="Rounded Rectangle 19">
            <a:extLst>
              <a:ext uri="{FF2B5EF4-FFF2-40B4-BE49-F238E27FC236}">
                <a16:creationId xmlns:a16="http://schemas.microsoft.com/office/drawing/2014/main" id="{1F62BF86-E4CD-DDB1-D852-CEF7D1A877B8}"/>
              </a:ext>
            </a:extLst>
          </p:cNvPr>
          <p:cNvSpPr/>
          <p:nvPr/>
        </p:nvSpPr>
        <p:spPr>
          <a:xfrm>
            <a:off x="2358173" y="3685760"/>
            <a:ext cx="9192689" cy="1268528"/>
          </a:xfrm>
          <a:prstGeom prst="roundRect">
            <a:avLst/>
          </a:prstGeom>
          <a:solidFill>
            <a:schemeClr val="bg1"/>
          </a:solidFill>
          <a:ln w="12700">
            <a:solidFill>
              <a:schemeClr val="accent6">
                <a:lumMod val="75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just"/>
            <a:r>
              <a:rPr lang="vi-VN" sz="2400" b="1">
                <a:solidFill>
                  <a:schemeClr val="tx1">
                    <a:lumMod val="95000"/>
                    <a:lumOff val="5000"/>
                  </a:schemeClr>
                </a:solidFill>
                <a:latin typeface="Cambria" pitchFamily="18" charset="0"/>
                <a:cs typeface="Arial" panose="020B0604020202020204" pitchFamily="34" charset="0"/>
              </a:rPr>
              <a:t>Dựa trên hiểu biết thực tế về nghề, nhóm nghề định lựa chọn sau khi trải nghiệm thực tiễn.</a:t>
            </a:r>
          </a:p>
        </p:txBody>
      </p:sp>
      <p:sp>
        <p:nvSpPr>
          <p:cNvPr id="27" name="Rounded Rectangle 19">
            <a:extLst>
              <a:ext uri="{FF2B5EF4-FFF2-40B4-BE49-F238E27FC236}">
                <a16:creationId xmlns:a16="http://schemas.microsoft.com/office/drawing/2014/main" id="{685DC8E8-4947-F723-A600-791AAB9494F7}"/>
              </a:ext>
            </a:extLst>
          </p:cNvPr>
          <p:cNvSpPr/>
          <p:nvPr/>
        </p:nvSpPr>
        <p:spPr>
          <a:xfrm>
            <a:off x="2375260" y="5308927"/>
            <a:ext cx="9192689" cy="1268528"/>
          </a:xfrm>
          <a:prstGeom prst="roundRect">
            <a:avLst/>
          </a:prstGeom>
          <a:solidFill>
            <a:schemeClr val="bg1"/>
          </a:solidFill>
          <a:ln w="12700">
            <a:solidFill>
              <a:schemeClr val="accent6">
                <a:lumMod val="75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just"/>
            <a:r>
              <a:rPr lang="vi-VN" sz="2400" b="1">
                <a:solidFill>
                  <a:schemeClr val="tx1">
                    <a:lumMod val="95000"/>
                    <a:lumOff val="5000"/>
                  </a:schemeClr>
                </a:solidFill>
                <a:latin typeface="Cambria" pitchFamily="18" charset="0"/>
                <a:cs typeface="Arial" panose="020B0604020202020204" pitchFamily="34" charset="0"/>
              </a:rPr>
              <a:t>Quyết định lựa chọn nghề, nhóm nghề dựa trên việc đánh giá mức độ phù hợp của bản thân đối với các hoạt động đặc trưng, môi trường làm việc của nghề.</a:t>
            </a:r>
          </a:p>
        </p:txBody>
      </p:sp>
    </p:spTree>
    <p:extLst>
      <p:ext uri="{BB962C8B-B14F-4D97-AF65-F5344CB8AC3E}">
        <p14:creationId xmlns:p14="http://schemas.microsoft.com/office/powerpoint/2010/main" val="283829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down)">
                                      <p:cBhvr>
                                        <p:cTn id="21" dur="500"/>
                                        <p:tgtEl>
                                          <p:spTgt spid="2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down)">
                                      <p:cBhvr>
                                        <p:cTn id="2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5">
            <a:extLst>
              <a:ext uri="{FF2B5EF4-FFF2-40B4-BE49-F238E27FC236}">
                <a16:creationId xmlns:a16="http://schemas.microsoft.com/office/drawing/2014/main" id="{F4241819-FD05-DA98-C730-FC39EB870447}"/>
              </a:ext>
            </a:extLst>
          </p:cNvPr>
          <p:cNvSpPr/>
          <p:nvPr/>
        </p:nvSpPr>
        <p:spPr>
          <a:xfrm>
            <a:off x="172720" y="79936"/>
            <a:ext cx="11907520" cy="885264"/>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400" b="1">
                <a:solidFill>
                  <a:srgbClr val="C00000"/>
                </a:solidFill>
                <a:latin typeface="Cambria" pitchFamily="18" charset="0"/>
                <a:cs typeface="Times New Roman" pitchFamily="18" charset="0"/>
              </a:rPr>
              <a:t>HĐ1: </a:t>
            </a:r>
            <a:r>
              <a:rPr lang="vi-VN" sz="2400" b="1">
                <a:solidFill>
                  <a:srgbClr val="0000CC"/>
                </a:solidFill>
                <a:latin typeface="Cambria" pitchFamily="18" charset="0"/>
                <a:cs typeface="Times New Roman" pitchFamily="18" charset="0"/>
              </a:rPr>
              <a:t>Thảo luận về những vấn đề cần tham khảo ý kiến của gia đình, thầy cô, chuyên gia trong việc chọn hướng học tập hoặc môi trường làm việc phù hợp với bản thân.</a:t>
            </a:r>
            <a:endParaRPr lang="en-US" sz="2400" b="1" dirty="0">
              <a:solidFill>
                <a:srgbClr val="0000CC"/>
              </a:solidFill>
              <a:latin typeface="Cambria" pitchFamily="18" charset="0"/>
              <a:cs typeface="Times New Roman" pitchFamily="18" charset="0"/>
            </a:endParaRPr>
          </a:p>
        </p:txBody>
      </p:sp>
      <p:pic>
        <p:nvPicPr>
          <p:cNvPr id="3" name="Picture 2">
            <a:extLst>
              <a:ext uri="{FF2B5EF4-FFF2-40B4-BE49-F238E27FC236}">
                <a16:creationId xmlns:a16="http://schemas.microsoft.com/office/drawing/2014/main" id="{9DB8F396-526D-BC4C-058A-397D98480E17}"/>
              </a:ext>
            </a:extLst>
          </p:cNvPr>
          <p:cNvPicPr>
            <a:picLocks noChangeAspect="1"/>
          </p:cNvPicPr>
          <p:nvPr/>
        </p:nvPicPr>
        <p:blipFill rotWithShape="1">
          <a:blip r:embed="rId2">
            <a:extLst>
              <a:ext uri="{28A0092B-C50C-407E-A947-70E740481C1C}">
                <a14:useLocalDpi xmlns:a14="http://schemas.microsoft.com/office/drawing/2010/main" val="0"/>
              </a:ext>
            </a:extLst>
          </a:blip>
          <a:srcRect r="11668"/>
          <a:stretch/>
        </p:blipFill>
        <p:spPr>
          <a:xfrm>
            <a:off x="474060" y="3730272"/>
            <a:ext cx="3449153" cy="2314696"/>
          </a:xfrm>
          <a:prstGeom prst="rect">
            <a:avLst/>
          </a:prstGeom>
        </p:spPr>
      </p:pic>
      <p:sp>
        <p:nvSpPr>
          <p:cNvPr id="4" name="Rounded Rectangle 2">
            <a:extLst>
              <a:ext uri="{FF2B5EF4-FFF2-40B4-BE49-F238E27FC236}">
                <a16:creationId xmlns:a16="http://schemas.microsoft.com/office/drawing/2014/main" id="{C9000EE5-D68C-2490-E58E-F0D98A88DE5A}"/>
              </a:ext>
            </a:extLst>
          </p:cNvPr>
          <p:cNvSpPr/>
          <p:nvPr/>
        </p:nvSpPr>
        <p:spPr>
          <a:xfrm>
            <a:off x="668416" y="2217770"/>
            <a:ext cx="3254797" cy="1194261"/>
          </a:xfrm>
          <a:prstGeom prst="roundRect">
            <a:avLst>
              <a:gd name="adj" fmla="val 30702"/>
            </a:avLst>
          </a:prstGeom>
          <a:solidFill>
            <a:srgbClr val="00B0F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Times New Roman" pitchFamily="18" charset="0"/>
                <a:cs typeface="Times New Roman" pitchFamily="18" charset="0"/>
              </a:rPr>
              <a:t>Thảo luận nhóm đôi</a:t>
            </a:r>
          </a:p>
        </p:txBody>
      </p:sp>
      <p:grpSp>
        <p:nvGrpSpPr>
          <p:cNvPr id="5" name="Group 4">
            <a:extLst>
              <a:ext uri="{FF2B5EF4-FFF2-40B4-BE49-F238E27FC236}">
                <a16:creationId xmlns:a16="http://schemas.microsoft.com/office/drawing/2014/main" id="{0729288F-56E6-A48B-E723-C3833C1C6302}"/>
              </a:ext>
            </a:extLst>
          </p:cNvPr>
          <p:cNvGrpSpPr/>
          <p:nvPr/>
        </p:nvGrpSpPr>
        <p:grpSpPr>
          <a:xfrm>
            <a:off x="5024846" y="2044172"/>
            <a:ext cx="6487885" cy="3002445"/>
            <a:chOff x="13962" y="1436294"/>
            <a:chExt cx="4173045" cy="2064309"/>
          </a:xfrm>
        </p:grpSpPr>
        <p:sp>
          <p:nvSpPr>
            <p:cNvPr id="6" name="Rectangle 5">
              <a:extLst>
                <a:ext uri="{FF2B5EF4-FFF2-40B4-BE49-F238E27FC236}">
                  <a16:creationId xmlns:a16="http://schemas.microsoft.com/office/drawing/2014/main" id="{6131B917-B253-2972-483E-76BE4D66AFCB}"/>
                </a:ext>
              </a:extLst>
            </p:cNvPr>
            <p:cNvSpPr/>
            <p:nvPr/>
          </p:nvSpPr>
          <p:spPr>
            <a:xfrm>
              <a:off x="13962" y="1436294"/>
              <a:ext cx="4173045" cy="2064309"/>
            </a:xfrm>
            <a:prstGeom prst="rect">
              <a:avLst/>
            </a:prstGeom>
            <a:solidFill>
              <a:schemeClr val="accent2">
                <a:lumMod val="60000"/>
                <a:lumOff val="40000"/>
              </a:schemeClr>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7" name="Group 6">
              <a:extLst>
                <a:ext uri="{FF2B5EF4-FFF2-40B4-BE49-F238E27FC236}">
                  <a16:creationId xmlns:a16="http://schemas.microsoft.com/office/drawing/2014/main" id="{E4BF7121-C49D-BE0C-E3B6-0A58B7C90908}"/>
                </a:ext>
              </a:extLst>
            </p:cNvPr>
            <p:cNvGrpSpPr/>
            <p:nvPr/>
          </p:nvGrpSpPr>
          <p:grpSpPr>
            <a:xfrm>
              <a:off x="144661" y="1652317"/>
              <a:ext cx="3948989" cy="1673652"/>
              <a:chOff x="144661" y="1652317"/>
              <a:chExt cx="3948989" cy="1673652"/>
            </a:xfrm>
          </p:grpSpPr>
          <p:sp>
            <p:nvSpPr>
              <p:cNvPr id="8" name="Rectangle 7">
                <a:extLst>
                  <a:ext uri="{FF2B5EF4-FFF2-40B4-BE49-F238E27FC236}">
                    <a16:creationId xmlns:a16="http://schemas.microsoft.com/office/drawing/2014/main" id="{D7E63390-44AA-D711-B06F-10CD1945DF84}"/>
                  </a:ext>
                </a:extLst>
              </p:cNvPr>
              <p:cNvSpPr/>
              <p:nvPr/>
            </p:nvSpPr>
            <p:spPr>
              <a:xfrm>
                <a:off x="144661" y="1652317"/>
                <a:ext cx="3948989" cy="1673652"/>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000" b="1">
                  <a:solidFill>
                    <a:srgbClr val="002060"/>
                  </a:solidFill>
                  <a:latin typeface="Cambria" pitchFamily="18" charset="0"/>
                  <a:cs typeface="Times New Roman" pitchFamily="18" charset="0"/>
                </a:endParaRPr>
              </a:p>
            </p:txBody>
          </p:sp>
          <p:sp>
            <p:nvSpPr>
              <p:cNvPr id="9" name="Rectangle 8">
                <a:extLst>
                  <a:ext uri="{FF2B5EF4-FFF2-40B4-BE49-F238E27FC236}">
                    <a16:creationId xmlns:a16="http://schemas.microsoft.com/office/drawing/2014/main" id="{0107CC93-FB1B-EC6C-9629-7D31DF426B2F}"/>
                  </a:ext>
                </a:extLst>
              </p:cNvPr>
              <p:cNvSpPr/>
              <p:nvPr/>
            </p:nvSpPr>
            <p:spPr>
              <a:xfrm>
                <a:off x="535353" y="1729730"/>
                <a:ext cx="2622290" cy="380897"/>
              </a:xfrm>
              <a:prstGeom prst="rect">
                <a:avLst/>
              </a:prstGeom>
            </p:spPr>
            <p:txBody>
              <a:bodyPr wrap="square">
                <a:spAutoFit/>
              </a:bodyPr>
              <a:lstStyle/>
              <a:p>
                <a:pPr algn="just">
                  <a:lnSpc>
                    <a:spcPct val="150000"/>
                  </a:lnSpc>
                </a:pPr>
                <a:endParaRPr lang="en-US" sz="2000" b="1">
                  <a:solidFill>
                    <a:srgbClr val="002060"/>
                  </a:solidFill>
                  <a:latin typeface="Cambria" pitchFamily="18" charset="0"/>
                  <a:cs typeface="Times New Roman" pitchFamily="18" charset="0"/>
                </a:endParaRPr>
              </a:p>
            </p:txBody>
          </p:sp>
        </p:grpSp>
      </p:grpSp>
      <p:sp>
        <p:nvSpPr>
          <p:cNvPr id="12" name="Rectangle 11">
            <a:extLst>
              <a:ext uri="{FF2B5EF4-FFF2-40B4-BE49-F238E27FC236}">
                <a16:creationId xmlns:a16="http://schemas.microsoft.com/office/drawing/2014/main" id="{5B87EC1B-18A8-0B73-CDB2-9D60C37B693E}"/>
              </a:ext>
            </a:extLst>
          </p:cNvPr>
          <p:cNvSpPr/>
          <p:nvPr/>
        </p:nvSpPr>
        <p:spPr>
          <a:xfrm>
            <a:off x="5402217" y="2435505"/>
            <a:ext cx="5834742" cy="2246769"/>
          </a:xfrm>
          <a:prstGeom prst="rect">
            <a:avLst/>
          </a:prstGeom>
        </p:spPr>
        <p:txBody>
          <a:bodyPr wrap="square">
            <a:spAutoFit/>
          </a:bodyPr>
          <a:lstStyle/>
          <a:p>
            <a:pPr algn="ctr"/>
            <a:r>
              <a:rPr lang="vi-VN" sz="2800" b="1" i="1">
                <a:solidFill>
                  <a:srgbClr val="002060"/>
                </a:solidFill>
                <a:latin typeface="Cambria" pitchFamily="18" charset="0"/>
                <a:cs typeface="Times New Roman" pitchFamily="18" charset="0"/>
              </a:rPr>
              <a:t>Theo em, có những vấn đề nào cần tham khảo ý kiến của gia đình, thầy cô, chuyên gia trong việc chọn hướng học tập hoặc môi trường làm việc phù hợp với bản thân</a:t>
            </a:r>
            <a:r>
              <a:rPr lang="en-US" sz="2800" b="1" i="1">
                <a:solidFill>
                  <a:srgbClr val="002060"/>
                </a:solidFill>
                <a:latin typeface="Cambria" pitchFamily="18" charset="0"/>
                <a:cs typeface="Times New Roman" pitchFamily="18" charset="0"/>
              </a:rPr>
              <a:t>?</a:t>
            </a:r>
          </a:p>
        </p:txBody>
      </p:sp>
    </p:spTree>
    <p:extLst>
      <p:ext uri="{BB962C8B-B14F-4D97-AF65-F5344CB8AC3E}">
        <p14:creationId xmlns:p14="http://schemas.microsoft.com/office/powerpoint/2010/main" val="263136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A03BC0B-854F-7A1B-9B8D-18028E88ADDB}"/>
              </a:ext>
            </a:extLst>
          </p:cNvPr>
          <p:cNvGrpSpPr/>
          <p:nvPr/>
        </p:nvGrpSpPr>
        <p:grpSpPr>
          <a:xfrm>
            <a:off x="1019543" y="1"/>
            <a:ext cx="10693486" cy="739244"/>
            <a:chOff x="4834930" y="84191"/>
            <a:chExt cx="7359542" cy="1232175"/>
          </a:xfrm>
          <a:solidFill>
            <a:srgbClr val="0070C0"/>
          </a:solidFill>
        </p:grpSpPr>
        <p:sp>
          <p:nvSpPr>
            <p:cNvPr id="15" name="Round Same Side Corner Rectangle 11">
              <a:extLst>
                <a:ext uri="{FF2B5EF4-FFF2-40B4-BE49-F238E27FC236}">
                  <a16:creationId xmlns:a16="http://schemas.microsoft.com/office/drawing/2014/main" id="{14A6A6D3-0AE1-A5C2-A781-174738B3CAAC}"/>
                </a:ext>
              </a:extLst>
            </p:cNvPr>
            <p:cNvSpPr/>
            <p:nvPr/>
          </p:nvSpPr>
          <p:spPr>
            <a:xfrm flipV="1">
              <a:off x="4834930" y="84191"/>
              <a:ext cx="7359542" cy="1232175"/>
            </a:xfrm>
            <a:prstGeom prst="round2SameRect">
              <a:avLst>
                <a:gd name="adj1" fmla="val 37720"/>
                <a:gd name="adj2" fmla="val 0"/>
              </a:avLst>
            </a:prstGeom>
            <a:gr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endParaRPr>
            </a:p>
          </p:txBody>
        </p:sp>
        <p:sp>
          <p:nvSpPr>
            <p:cNvPr id="16" name="TextBox 15">
              <a:extLst>
                <a:ext uri="{FF2B5EF4-FFF2-40B4-BE49-F238E27FC236}">
                  <a16:creationId xmlns:a16="http://schemas.microsoft.com/office/drawing/2014/main" id="{1DB3E993-271F-4AEA-00C8-AE8B066BA10E}"/>
                </a:ext>
              </a:extLst>
            </p:cNvPr>
            <p:cNvSpPr txBox="1"/>
            <p:nvPr/>
          </p:nvSpPr>
          <p:spPr>
            <a:xfrm>
              <a:off x="5254230" y="277035"/>
              <a:ext cx="6403317" cy="974705"/>
            </a:xfrm>
            <a:prstGeom prst="rect">
              <a:avLst/>
            </a:prstGeom>
            <a:grpFill/>
          </p:spPr>
          <p:txBody>
            <a:bodyPr wrap="square" rtlCol="0">
              <a:spAutoFit/>
            </a:bodyPr>
            <a:lstStyle/>
            <a:p>
              <a:pPr algn="ctr"/>
              <a:r>
                <a:rPr lang="en-US" sz="3200" b="1">
                  <a:solidFill>
                    <a:schemeClr val="bg1"/>
                  </a:solidFill>
                  <a:latin typeface="Cambria" pitchFamily="18" charset="0"/>
                  <a:cs typeface="Arial" panose="020B0604020202020204" pitchFamily="34" charset="0"/>
                </a:rPr>
                <a:t>Những vấn đề cần tham khảo ý kiến </a:t>
              </a:r>
              <a:endParaRPr lang="en-US" sz="3200" b="1" dirty="0">
                <a:solidFill>
                  <a:schemeClr val="bg1"/>
                </a:solidFill>
                <a:latin typeface="Cambria" pitchFamily="18" charset="0"/>
                <a:cs typeface="Arial" panose="020B0604020202020204" pitchFamily="34" charset="0"/>
              </a:endParaRPr>
            </a:p>
          </p:txBody>
        </p:sp>
      </p:grpSp>
      <p:pic>
        <p:nvPicPr>
          <p:cNvPr id="17" name="Picture 4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66983">
            <a:off x="17804291" y="9707028"/>
            <a:ext cx="291784" cy="291784"/>
          </a:xfrm>
          <a:prstGeom prst="rect">
            <a:avLst/>
          </a:prstGeom>
        </p:spPr>
      </p:pic>
      <p:pic>
        <p:nvPicPr>
          <p:cNvPr id="53" name="Picture 3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124494">
            <a:off x="17893401" y="9573145"/>
            <a:ext cx="522550" cy="522550"/>
          </a:xfrm>
          <a:prstGeom prst="rect">
            <a:avLst/>
          </a:prstGeom>
        </p:spPr>
      </p:pic>
      <p:grpSp>
        <p:nvGrpSpPr>
          <p:cNvPr id="5" name="Group 4"/>
          <p:cNvGrpSpPr/>
          <p:nvPr/>
        </p:nvGrpSpPr>
        <p:grpSpPr>
          <a:xfrm>
            <a:off x="5092995" y="2038448"/>
            <a:ext cx="314544" cy="2820632"/>
            <a:chOff x="7110653" y="4295530"/>
            <a:chExt cx="283094" cy="4836301"/>
          </a:xfrm>
        </p:grpSpPr>
        <p:grpSp>
          <p:nvGrpSpPr>
            <p:cNvPr id="4" name="Group 3"/>
            <p:cNvGrpSpPr/>
            <p:nvPr/>
          </p:nvGrpSpPr>
          <p:grpSpPr>
            <a:xfrm>
              <a:off x="7110653" y="4295530"/>
              <a:ext cx="283079" cy="4582683"/>
              <a:chOff x="7110663" y="2953708"/>
              <a:chExt cx="566151" cy="5924505"/>
            </a:xfrm>
          </p:grpSpPr>
          <p:cxnSp>
            <p:nvCxnSpPr>
              <p:cNvPr id="59" name="Straight Connector 58">
                <a:extLst>
                  <a:ext uri="{FF2B5EF4-FFF2-40B4-BE49-F238E27FC236}">
                    <a16:creationId xmlns:a16="http://schemas.microsoft.com/office/drawing/2014/main" id="{CC78034A-E7BB-780B-A6B8-567E78341C1B}"/>
                  </a:ext>
                </a:extLst>
              </p:cNvPr>
              <p:cNvCxnSpPr>
                <a:cxnSpLocks/>
              </p:cNvCxnSpPr>
              <p:nvPr/>
            </p:nvCxnSpPr>
            <p:spPr>
              <a:xfrm rot="16200000" flipH="1">
                <a:off x="6058707" y="4005667"/>
                <a:ext cx="2103918"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63484B96-A25B-0204-DA41-6415CE4449B5}"/>
                  </a:ext>
                </a:extLst>
              </p:cNvPr>
              <p:cNvGrpSpPr/>
              <p:nvPr/>
            </p:nvGrpSpPr>
            <p:grpSpPr>
              <a:xfrm rot="16200000" flipH="1">
                <a:off x="4431486" y="5632885"/>
                <a:ext cx="5924505" cy="566151"/>
                <a:chOff x="6498137" y="3625822"/>
                <a:chExt cx="558104" cy="973671"/>
              </a:xfrm>
            </p:grpSpPr>
            <p:cxnSp>
              <p:nvCxnSpPr>
                <p:cNvPr id="62" name="Straight Connector 61">
                  <a:extLst>
                    <a:ext uri="{FF2B5EF4-FFF2-40B4-BE49-F238E27FC236}">
                      <a16:creationId xmlns:a16="http://schemas.microsoft.com/office/drawing/2014/main" id="{8AE1B534-93E8-9E52-A80A-CD226256E17D}"/>
                    </a:ext>
                  </a:extLst>
                </p:cNvPr>
                <p:cNvCxnSpPr>
                  <a:cxnSpLocks/>
                </p:cNvCxnSpPr>
                <p:nvPr/>
              </p:nvCxnSpPr>
              <p:spPr>
                <a:xfrm flipH="1">
                  <a:off x="6498137" y="3625823"/>
                  <a:ext cx="558104"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570354C-FC9C-69BA-B58C-D21BA7DD1F93}"/>
                    </a:ext>
                  </a:extLst>
                </p:cNvPr>
                <p:cNvCxnSpPr>
                  <a:cxnSpLocks/>
                </p:cNvCxnSpPr>
                <p:nvPr/>
              </p:nvCxnSpPr>
              <p:spPr>
                <a:xfrm>
                  <a:off x="6498137" y="3625822"/>
                  <a:ext cx="0" cy="973671"/>
                </a:xfrm>
                <a:prstGeom prst="line">
                  <a:avLst/>
                </a:prstGeom>
                <a:ln w="28575">
                  <a:solidFill>
                    <a:schemeClr val="tx2">
                      <a:lumMod val="50000"/>
                    </a:schemeClr>
                  </a:solidFill>
                  <a:tailEnd type="diamond" w="lg" len="lg"/>
                </a:ln>
              </p:spPr>
              <p:style>
                <a:lnRef idx="1">
                  <a:schemeClr val="accent1"/>
                </a:lnRef>
                <a:fillRef idx="0">
                  <a:schemeClr val="accent1"/>
                </a:fillRef>
                <a:effectRef idx="0">
                  <a:schemeClr val="accent1"/>
                </a:effectRef>
                <a:fontRef idx="minor">
                  <a:schemeClr val="tx1"/>
                </a:fontRef>
              </p:style>
            </p:cxnSp>
          </p:grpSp>
          <p:cxnSp>
            <p:nvCxnSpPr>
              <p:cNvPr id="65" name="Straight Connector 64">
                <a:extLst>
                  <a:ext uri="{FF2B5EF4-FFF2-40B4-BE49-F238E27FC236}">
                    <a16:creationId xmlns:a16="http://schemas.microsoft.com/office/drawing/2014/main" id="{D894D6C9-BB5C-D925-6965-6BD59E0E1416}"/>
                  </a:ext>
                </a:extLst>
              </p:cNvPr>
              <p:cNvCxnSpPr>
                <a:cxnSpLocks/>
              </p:cNvCxnSpPr>
              <p:nvPr/>
            </p:nvCxnSpPr>
            <p:spPr>
              <a:xfrm rot="16200000" flipH="1">
                <a:off x="5752310" y="5653891"/>
                <a:ext cx="2716722"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E297C335-80B1-8504-1405-C4914DDECB99}"/>
                </a:ext>
              </a:extLst>
            </p:cNvPr>
            <p:cNvGrpSpPr/>
            <p:nvPr/>
          </p:nvGrpSpPr>
          <p:grpSpPr>
            <a:xfrm rot="16200000">
              <a:off x="5893843" y="7631927"/>
              <a:ext cx="2716724" cy="283084"/>
              <a:chOff x="6498137" y="3625821"/>
              <a:chExt cx="558104" cy="515865"/>
            </a:xfrm>
          </p:grpSpPr>
          <p:cxnSp>
            <p:nvCxnSpPr>
              <p:cNvPr id="68" name="Straight Connector 67">
                <a:extLst>
                  <a:ext uri="{FF2B5EF4-FFF2-40B4-BE49-F238E27FC236}">
                    <a16:creationId xmlns:a16="http://schemas.microsoft.com/office/drawing/2014/main" id="{436E25C4-08A5-8061-4EF6-AE2BC6F81647}"/>
                  </a:ext>
                </a:extLst>
              </p:cNvPr>
              <p:cNvCxnSpPr>
                <a:cxnSpLocks/>
              </p:cNvCxnSpPr>
              <p:nvPr/>
            </p:nvCxnSpPr>
            <p:spPr>
              <a:xfrm flipH="1">
                <a:off x="6498137" y="3625823"/>
                <a:ext cx="558104"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AB19ADA-8AA2-B664-2D6C-1DF833B984A7}"/>
                  </a:ext>
                </a:extLst>
              </p:cNvPr>
              <p:cNvCxnSpPr>
                <a:cxnSpLocks/>
              </p:cNvCxnSpPr>
              <p:nvPr/>
            </p:nvCxnSpPr>
            <p:spPr>
              <a:xfrm rot="5400000">
                <a:off x="6240205" y="3883754"/>
                <a:ext cx="515865" cy="0"/>
              </a:xfrm>
              <a:prstGeom prst="line">
                <a:avLst/>
              </a:prstGeom>
              <a:ln w="28575">
                <a:solidFill>
                  <a:schemeClr val="tx2">
                    <a:lumMod val="50000"/>
                  </a:schemeClr>
                </a:solidFill>
                <a:tailEnd type="diamond" w="lg" len="lg"/>
              </a:ln>
            </p:spPr>
            <p:style>
              <a:lnRef idx="1">
                <a:schemeClr val="accent1"/>
              </a:lnRef>
              <a:fillRef idx="0">
                <a:schemeClr val="accent1"/>
              </a:fillRef>
              <a:effectRef idx="0">
                <a:schemeClr val="accent1"/>
              </a:effectRef>
              <a:fontRef idx="minor">
                <a:schemeClr val="tx1"/>
              </a:fontRef>
            </p:style>
          </p:cxnSp>
        </p:grpSp>
      </p:grpSp>
      <p:grpSp>
        <p:nvGrpSpPr>
          <p:cNvPr id="71" name="Group 70">
            <a:extLst>
              <a:ext uri="{FF2B5EF4-FFF2-40B4-BE49-F238E27FC236}">
                <a16:creationId xmlns:a16="http://schemas.microsoft.com/office/drawing/2014/main" id="{CF85A8C0-E3F3-6D34-B3D1-A3214D6C957E}"/>
              </a:ext>
            </a:extLst>
          </p:cNvPr>
          <p:cNvGrpSpPr/>
          <p:nvPr/>
        </p:nvGrpSpPr>
        <p:grpSpPr>
          <a:xfrm>
            <a:off x="1628790" y="1027563"/>
            <a:ext cx="2274360" cy="2194318"/>
            <a:chOff x="11075782" y="3259671"/>
            <a:chExt cx="6467176" cy="5988836"/>
          </a:xfrm>
        </p:grpSpPr>
        <p:sp>
          <p:nvSpPr>
            <p:cNvPr id="72" name="Oval 71">
              <a:extLst>
                <a:ext uri="{FF2B5EF4-FFF2-40B4-BE49-F238E27FC236}">
                  <a16:creationId xmlns:a16="http://schemas.microsoft.com/office/drawing/2014/main" id="{13E4ED2D-AF49-7620-9E6F-F06E1184D851}"/>
                </a:ext>
              </a:extLst>
            </p:cNvPr>
            <p:cNvSpPr/>
            <p:nvPr/>
          </p:nvSpPr>
          <p:spPr>
            <a:xfrm>
              <a:off x="11075782" y="3259671"/>
              <a:ext cx="6467176" cy="5988836"/>
            </a:xfrm>
            <a:prstGeom prst="ellipse">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itchFamily="18" charset="0"/>
              </a:endParaRPr>
            </a:p>
          </p:txBody>
        </p:sp>
        <p:sp>
          <p:nvSpPr>
            <p:cNvPr id="73" name="TextBox 72">
              <a:extLst>
                <a:ext uri="{FF2B5EF4-FFF2-40B4-BE49-F238E27FC236}">
                  <a16:creationId xmlns:a16="http://schemas.microsoft.com/office/drawing/2014/main" id="{0E27E725-77E9-69C0-4989-776FB10E33B3}"/>
                </a:ext>
              </a:extLst>
            </p:cNvPr>
            <p:cNvSpPr txBox="1"/>
            <p:nvPr/>
          </p:nvSpPr>
          <p:spPr>
            <a:xfrm>
              <a:off x="11261370" y="5038403"/>
              <a:ext cx="6095998" cy="1931996"/>
            </a:xfrm>
            <a:prstGeom prst="rect">
              <a:avLst/>
            </a:prstGeom>
            <a:noFill/>
          </p:spPr>
          <p:txBody>
            <a:bodyPr wrap="square" rtlCol="0">
              <a:spAutoFit/>
            </a:bodyPr>
            <a:lstStyle/>
            <a:p>
              <a:pPr algn="ctr"/>
              <a:r>
                <a:rPr lang="en-US" sz="4000" b="1">
                  <a:solidFill>
                    <a:schemeClr val="accent1">
                      <a:lumMod val="50000"/>
                    </a:schemeClr>
                  </a:solidFill>
                  <a:latin typeface="Cambria" pitchFamily="18" charset="0"/>
                  <a:cs typeface="Arial" panose="020B0604020202020204" pitchFamily="34" charset="0"/>
                </a:rPr>
                <a:t>Gia đình</a:t>
              </a:r>
              <a:endParaRPr lang="en-US" sz="4000" b="1" dirty="0">
                <a:solidFill>
                  <a:schemeClr val="accent1">
                    <a:lumMod val="50000"/>
                  </a:schemeClr>
                </a:solidFill>
                <a:latin typeface="Cambria" pitchFamily="18" charset="0"/>
                <a:cs typeface="Arial" panose="020B0604020202020204" pitchFamily="34" charset="0"/>
              </a:endParaRPr>
            </a:p>
          </p:txBody>
        </p:sp>
        <p:pic>
          <p:nvPicPr>
            <p:cNvPr id="74" name="Picture 11">
              <a:extLst>
                <a:ext uri="{FF2B5EF4-FFF2-40B4-BE49-F238E27FC236}">
                  <a16:creationId xmlns:a16="http://schemas.microsoft.com/office/drawing/2014/main" id="{F9A56C11-EE71-ABF9-4A22-50DFE04B2FF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055021" y="3352310"/>
              <a:ext cx="4508695" cy="1073889"/>
            </a:xfrm>
            <a:prstGeom prst="rect">
              <a:avLst/>
            </a:prstGeom>
          </p:spPr>
        </p:pic>
      </p:grpSp>
      <p:sp>
        <p:nvSpPr>
          <p:cNvPr id="75" name="Rounded Rectangle 19">
            <a:extLst>
              <a:ext uri="{FF2B5EF4-FFF2-40B4-BE49-F238E27FC236}">
                <a16:creationId xmlns:a16="http://schemas.microsoft.com/office/drawing/2014/main" id="{A68E6906-301F-505F-8314-05C90D555DC1}"/>
              </a:ext>
            </a:extLst>
          </p:cNvPr>
          <p:cNvSpPr/>
          <p:nvPr/>
        </p:nvSpPr>
        <p:spPr>
          <a:xfrm>
            <a:off x="5496494" y="1185005"/>
            <a:ext cx="6289078" cy="1879433"/>
          </a:xfrm>
          <a:prstGeom prst="roundRect">
            <a:avLst/>
          </a:prstGeom>
          <a:solidFill>
            <a:schemeClr val="bg1"/>
          </a:solidFill>
          <a:ln w="12700">
            <a:solidFill>
              <a:schemeClr val="tx2">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just"/>
            <a:r>
              <a:rPr lang="vi-VN" sz="3600">
                <a:solidFill>
                  <a:srgbClr val="002060"/>
                </a:solidFill>
                <a:latin typeface="Cambria" pitchFamily="18" charset="0"/>
                <a:cs typeface="Arial" panose="020B0604020202020204" pitchFamily="34" charset="0"/>
              </a:rPr>
              <a:t>Điều kiện, hoàn cảnh của gia đình đáp ứng điều kiện học tập, làm việc tương lai</a:t>
            </a:r>
            <a:endParaRPr lang="en-US" sz="3600" dirty="0">
              <a:solidFill>
                <a:srgbClr val="002060"/>
              </a:solidFill>
              <a:latin typeface="Cambria" pitchFamily="18" charset="0"/>
              <a:cs typeface="Arial" panose="020B0604020202020204" pitchFamily="34" charset="0"/>
            </a:endParaRPr>
          </a:p>
        </p:txBody>
      </p:sp>
      <p:sp>
        <p:nvSpPr>
          <p:cNvPr id="76" name="Rounded Rectangle 19">
            <a:extLst>
              <a:ext uri="{FF2B5EF4-FFF2-40B4-BE49-F238E27FC236}">
                <a16:creationId xmlns:a16="http://schemas.microsoft.com/office/drawing/2014/main" id="{A68E6906-301F-505F-8314-05C90D555DC1}"/>
              </a:ext>
            </a:extLst>
          </p:cNvPr>
          <p:cNvSpPr/>
          <p:nvPr/>
        </p:nvSpPr>
        <p:spPr>
          <a:xfrm>
            <a:off x="5496494" y="3931976"/>
            <a:ext cx="6289078" cy="1879433"/>
          </a:xfrm>
          <a:prstGeom prst="roundRect">
            <a:avLst/>
          </a:prstGeom>
          <a:solidFill>
            <a:schemeClr val="bg1"/>
          </a:solidFill>
          <a:ln w="12700">
            <a:solidFill>
              <a:schemeClr val="tx2">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just"/>
            <a:r>
              <a:rPr lang="vi-VN" sz="3600">
                <a:solidFill>
                  <a:srgbClr val="002060"/>
                </a:solidFill>
                <a:latin typeface="Cambria" pitchFamily="18" charset="0"/>
                <a:cs typeface="Arial" panose="020B0604020202020204" pitchFamily="34" charset="0"/>
              </a:rPr>
              <a:t>Mong muốn của gia đình về định hướng học tập và môi trường làm việc tương lai</a:t>
            </a:r>
          </a:p>
        </p:txBody>
      </p:sp>
      <p:pic>
        <p:nvPicPr>
          <p:cNvPr id="3" name="Picture 2" descr="A family sitting at a table&#10;&#10;Description automatically generated">
            <a:extLst>
              <a:ext uri="{FF2B5EF4-FFF2-40B4-BE49-F238E27FC236}">
                <a16:creationId xmlns:a16="http://schemas.microsoft.com/office/drawing/2014/main" id="{56F236C8-F7A5-E346-2C5F-9C9B1AC298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6428" y="3064438"/>
            <a:ext cx="4547760" cy="3396966"/>
          </a:xfrm>
          <a:prstGeom prst="ellipse">
            <a:avLst/>
          </a:prstGeom>
          <a:ln>
            <a:noFill/>
          </a:ln>
          <a:effectLst>
            <a:softEdge rad="112500"/>
          </a:effectLst>
        </p:spPr>
      </p:pic>
    </p:spTree>
    <p:extLst>
      <p:ext uri="{BB962C8B-B14F-4D97-AF65-F5344CB8AC3E}">
        <p14:creationId xmlns:p14="http://schemas.microsoft.com/office/powerpoint/2010/main" val="40021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wipe(down)">
                                      <p:cBhvr>
                                        <p:cTn id="12" dur="500"/>
                                        <p:tgtEl>
                                          <p:spTgt spid="71"/>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wipe(left)">
                                      <p:cBhvr>
                                        <p:cTn id="23" dur="500"/>
                                        <p:tgtEl>
                                          <p:spTgt spid="75"/>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wipe(left)">
                                      <p:cBhvr>
                                        <p:cTn id="26"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A03BC0B-854F-7A1B-9B8D-18028E88ADDB}"/>
              </a:ext>
            </a:extLst>
          </p:cNvPr>
          <p:cNvGrpSpPr/>
          <p:nvPr/>
        </p:nvGrpSpPr>
        <p:grpSpPr>
          <a:xfrm>
            <a:off x="1019543" y="1"/>
            <a:ext cx="10693486" cy="739244"/>
            <a:chOff x="4834930" y="84191"/>
            <a:chExt cx="7359542" cy="1232175"/>
          </a:xfrm>
          <a:solidFill>
            <a:srgbClr val="0070C0"/>
          </a:solidFill>
        </p:grpSpPr>
        <p:sp>
          <p:nvSpPr>
            <p:cNvPr id="15" name="Round Same Side Corner Rectangle 11">
              <a:extLst>
                <a:ext uri="{FF2B5EF4-FFF2-40B4-BE49-F238E27FC236}">
                  <a16:creationId xmlns:a16="http://schemas.microsoft.com/office/drawing/2014/main" id="{14A6A6D3-0AE1-A5C2-A781-174738B3CAAC}"/>
                </a:ext>
              </a:extLst>
            </p:cNvPr>
            <p:cNvSpPr/>
            <p:nvPr/>
          </p:nvSpPr>
          <p:spPr>
            <a:xfrm flipV="1">
              <a:off x="4834930" y="84191"/>
              <a:ext cx="7359542" cy="1232175"/>
            </a:xfrm>
            <a:prstGeom prst="round2SameRect">
              <a:avLst>
                <a:gd name="adj1" fmla="val 37720"/>
                <a:gd name="adj2" fmla="val 0"/>
              </a:avLst>
            </a:prstGeom>
            <a:gr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endParaRPr>
            </a:p>
          </p:txBody>
        </p:sp>
        <p:sp>
          <p:nvSpPr>
            <p:cNvPr id="16" name="TextBox 15">
              <a:extLst>
                <a:ext uri="{FF2B5EF4-FFF2-40B4-BE49-F238E27FC236}">
                  <a16:creationId xmlns:a16="http://schemas.microsoft.com/office/drawing/2014/main" id="{1DB3E993-271F-4AEA-00C8-AE8B066BA10E}"/>
                </a:ext>
              </a:extLst>
            </p:cNvPr>
            <p:cNvSpPr txBox="1"/>
            <p:nvPr/>
          </p:nvSpPr>
          <p:spPr>
            <a:xfrm>
              <a:off x="5254230" y="277035"/>
              <a:ext cx="6403317" cy="974705"/>
            </a:xfrm>
            <a:prstGeom prst="rect">
              <a:avLst/>
            </a:prstGeom>
            <a:grpFill/>
          </p:spPr>
          <p:txBody>
            <a:bodyPr wrap="square" rtlCol="0">
              <a:spAutoFit/>
            </a:bodyPr>
            <a:lstStyle/>
            <a:p>
              <a:pPr algn="ctr"/>
              <a:r>
                <a:rPr lang="en-US" sz="3200" b="1">
                  <a:solidFill>
                    <a:schemeClr val="bg1"/>
                  </a:solidFill>
                  <a:latin typeface="Cambria" pitchFamily="18" charset="0"/>
                  <a:cs typeface="Arial" panose="020B0604020202020204" pitchFamily="34" charset="0"/>
                </a:rPr>
                <a:t>Những vấn đề cần tham khảo ý kiến </a:t>
              </a:r>
              <a:endParaRPr lang="en-US" sz="3200" b="1" dirty="0">
                <a:solidFill>
                  <a:schemeClr val="bg1"/>
                </a:solidFill>
                <a:latin typeface="Cambria" pitchFamily="18" charset="0"/>
                <a:cs typeface="Arial" panose="020B0604020202020204" pitchFamily="34" charset="0"/>
              </a:endParaRPr>
            </a:p>
          </p:txBody>
        </p:sp>
      </p:grpSp>
      <p:pic>
        <p:nvPicPr>
          <p:cNvPr id="17" name="Picture 4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66983">
            <a:off x="17804291" y="9707028"/>
            <a:ext cx="291784" cy="291784"/>
          </a:xfrm>
          <a:prstGeom prst="rect">
            <a:avLst/>
          </a:prstGeom>
        </p:spPr>
      </p:pic>
      <p:pic>
        <p:nvPicPr>
          <p:cNvPr id="53" name="Picture 3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124494">
            <a:off x="17893401" y="9573145"/>
            <a:ext cx="522550" cy="522550"/>
          </a:xfrm>
          <a:prstGeom prst="rect">
            <a:avLst/>
          </a:prstGeom>
        </p:spPr>
      </p:pic>
      <p:grpSp>
        <p:nvGrpSpPr>
          <p:cNvPr id="71" name="Group 70">
            <a:extLst>
              <a:ext uri="{FF2B5EF4-FFF2-40B4-BE49-F238E27FC236}">
                <a16:creationId xmlns:a16="http://schemas.microsoft.com/office/drawing/2014/main" id="{CF85A8C0-E3F3-6D34-B3D1-A3214D6C957E}"/>
              </a:ext>
            </a:extLst>
          </p:cNvPr>
          <p:cNvGrpSpPr/>
          <p:nvPr/>
        </p:nvGrpSpPr>
        <p:grpSpPr>
          <a:xfrm>
            <a:off x="1628790" y="1027563"/>
            <a:ext cx="2274360" cy="2194318"/>
            <a:chOff x="11075782" y="3259671"/>
            <a:chExt cx="6467176" cy="5988836"/>
          </a:xfrm>
        </p:grpSpPr>
        <p:sp>
          <p:nvSpPr>
            <p:cNvPr id="72" name="Oval 71">
              <a:extLst>
                <a:ext uri="{FF2B5EF4-FFF2-40B4-BE49-F238E27FC236}">
                  <a16:creationId xmlns:a16="http://schemas.microsoft.com/office/drawing/2014/main" id="{13E4ED2D-AF49-7620-9E6F-F06E1184D851}"/>
                </a:ext>
              </a:extLst>
            </p:cNvPr>
            <p:cNvSpPr/>
            <p:nvPr/>
          </p:nvSpPr>
          <p:spPr>
            <a:xfrm>
              <a:off x="11075782" y="3259671"/>
              <a:ext cx="6467176" cy="5988836"/>
            </a:xfrm>
            <a:prstGeom prst="ellipse">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itchFamily="18" charset="0"/>
              </a:endParaRPr>
            </a:p>
          </p:txBody>
        </p:sp>
        <p:sp>
          <p:nvSpPr>
            <p:cNvPr id="73" name="TextBox 72">
              <a:extLst>
                <a:ext uri="{FF2B5EF4-FFF2-40B4-BE49-F238E27FC236}">
                  <a16:creationId xmlns:a16="http://schemas.microsoft.com/office/drawing/2014/main" id="{0E27E725-77E9-69C0-4989-776FB10E33B3}"/>
                </a:ext>
              </a:extLst>
            </p:cNvPr>
            <p:cNvSpPr txBox="1"/>
            <p:nvPr/>
          </p:nvSpPr>
          <p:spPr>
            <a:xfrm>
              <a:off x="11261370" y="5038403"/>
              <a:ext cx="6095998" cy="3611992"/>
            </a:xfrm>
            <a:prstGeom prst="rect">
              <a:avLst/>
            </a:prstGeom>
            <a:noFill/>
          </p:spPr>
          <p:txBody>
            <a:bodyPr wrap="square" rtlCol="0">
              <a:spAutoFit/>
            </a:bodyPr>
            <a:lstStyle/>
            <a:p>
              <a:pPr algn="ctr"/>
              <a:r>
                <a:rPr lang="en-US" sz="4000" b="1">
                  <a:solidFill>
                    <a:schemeClr val="accent1">
                      <a:lumMod val="50000"/>
                    </a:schemeClr>
                  </a:solidFill>
                  <a:latin typeface="Cambria" pitchFamily="18" charset="0"/>
                  <a:cs typeface="Arial" panose="020B0604020202020204" pitchFamily="34" charset="0"/>
                </a:rPr>
                <a:t>Chuyên gia</a:t>
              </a:r>
              <a:endParaRPr lang="en-US" sz="4000" b="1" dirty="0">
                <a:solidFill>
                  <a:schemeClr val="accent1">
                    <a:lumMod val="50000"/>
                  </a:schemeClr>
                </a:solidFill>
                <a:latin typeface="Cambria" pitchFamily="18" charset="0"/>
                <a:cs typeface="Arial" panose="020B0604020202020204" pitchFamily="34" charset="0"/>
              </a:endParaRPr>
            </a:p>
          </p:txBody>
        </p:sp>
        <p:pic>
          <p:nvPicPr>
            <p:cNvPr id="74" name="Picture 11">
              <a:extLst>
                <a:ext uri="{FF2B5EF4-FFF2-40B4-BE49-F238E27FC236}">
                  <a16:creationId xmlns:a16="http://schemas.microsoft.com/office/drawing/2014/main" id="{F9A56C11-EE71-ABF9-4A22-50DFE04B2FF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055021" y="3352310"/>
              <a:ext cx="4508695" cy="1073889"/>
            </a:xfrm>
            <a:prstGeom prst="rect">
              <a:avLst/>
            </a:prstGeom>
          </p:spPr>
        </p:pic>
      </p:grpSp>
      <p:pic>
        <p:nvPicPr>
          <p:cNvPr id="6" name="Picture 5">
            <a:extLst>
              <a:ext uri="{FF2B5EF4-FFF2-40B4-BE49-F238E27FC236}">
                <a16:creationId xmlns:a16="http://schemas.microsoft.com/office/drawing/2014/main" id="{1AC80F4F-532F-1883-1497-367CFDCDADC7}"/>
              </a:ext>
            </a:extLst>
          </p:cNvPr>
          <p:cNvPicPr>
            <a:picLocks noChangeAspect="1"/>
          </p:cNvPicPr>
          <p:nvPr/>
        </p:nvPicPr>
        <p:blipFill>
          <a:blip r:embed="rId7"/>
          <a:stretch>
            <a:fillRect/>
          </a:stretch>
        </p:blipFill>
        <p:spPr>
          <a:xfrm>
            <a:off x="493930" y="3221881"/>
            <a:ext cx="4397322" cy="3501937"/>
          </a:xfrm>
          <a:prstGeom prst="ellipse">
            <a:avLst/>
          </a:prstGeom>
          <a:ln>
            <a:noFill/>
          </a:ln>
          <a:effectLst>
            <a:softEdge rad="112500"/>
          </a:effectLst>
        </p:spPr>
      </p:pic>
      <p:sp>
        <p:nvSpPr>
          <p:cNvPr id="8" name="Rounded Rectangle 19">
            <a:extLst>
              <a:ext uri="{FF2B5EF4-FFF2-40B4-BE49-F238E27FC236}">
                <a16:creationId xmlns:a16="http://schemas.microsoft.com/office/drawing/2014/main" id="{176D0FB0-1E36-0730-E80D-8C026E0406C4}"/>
              </a:ext>
            </a:extLst>
          </p:cNvPr>
          <p:cNvSpPr/>
          <p:nvPr/>
        </p:nvSpPr>
        <p:spPr>
          <a:xfrm>
            <a:off x="5395670" y="991838"/>
            <a:ext cx="6640386" cy="1569304"/>
          </a:xfrm>
          <a:prstGeom prst="roundRect">
            <a:avLst/>
          </a:prstGeom>
          <a:solidFill>
            <a:schemeClr val="bg1"/>
          </a:solidFill>
          <a:ln w="12700">
            <a:solidFill>
              <a:schemeClr val="accent6">
                <a:lumMod val="75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just"/>
            <a:r>
              <a:rPr lang="vi-VN" sz="2600" b="1">
                <a:solidFill>
                  <a:srgbClr val="002060"/>
                </a:solidFill>
                <a:latin typeface="Cambria" pitchFamily="18" charset="0"/>
                <a:cs typeface="Arial" panose="020B0604020202020204" pitchFamily="34" charset="0"/>
              </a:rPr>
              <a:t>Nhu cầu của thị trường lao động ở địa phương đối với ngành nghề định lựa chọn.</a:t>
            </a:r>
            <a:endParaRPr lang="en-US" sz="2600" b="1" dirty="0">
              <a:solidFill>
                <a:srgbClr val="002060"/>
              </a:solidFill>
              <a:latin typeface="Cambria" pitchFamily="18" charset="0"/>
              <a:cs typeface="Arial" panose="020B0604020202020204" pitchFamily="34" charset="0"/>
            </a:endParaRPr>
          </a:p>
        </p:txBody>
      </p:sp>
      <p:grpSp>
        <p:nvGrpSpPr>
          <p:cNvPr id="9" name="Group 8">
            <a:extLst>
              <a:ext uri="{FF2B5EF4-FFF2-40B4-BE49-F238E27FC236}">
                <a16:creationId xmlns:a16="http://schemas.microsoft.com/office/drawing/2014/main" id="{0A77EEAB-83BB-1183-E078-AC3D9D33B12D}"/>
              </a:ext>
            </a:extLst>
          </p:cNvPr>
          <p:cNvGrpSpPr/>
          <p:nvPr/>
        </p:nvGrpSpPr>
        <p:grpSpPr>
          <a:xfrm>
            <a:off x="4976817" y="1746933"/>
            <a:ext cx="350362" cy="3813895"/>
            <a:chOff x="7110663" y="2953706"/>
            <a:chExt cx="595157" cy="4058546"/>
          </a:xfrm>
        </p:grpSpPr>
        <p:grpSp>
          <p:nvGrpSpPr>
            <p:cNvPr id="13" name="Group 12">
              <a:extLst>
                <a:ext uri="{FF2B5EF4-FFF2-40B4-BE49-F238E27FC236}">
                  <a16:creationId xmlns:a16="http://schemas.microsoft.com/office/drawing/2014/main" id="{7344BA4E-740C-BD1B-980D-55E44EF4B6D7}"/>
                </a:ext>
              </a:extLst>
            </p:cNvPr>
            <p:cNvGrpSpPr/>
            <p:nvPr/>
          </p:nvGrpSpPr>
          <p:grpSpPr>
            <a:xfrm rot="16200000">
              <a:off x="6341784" y="3722587"/>
              <a:ext cx="2103918" cy="566158"/>
              <a:chOff x="6498137" y="3625822"/>
              <a:chExt cx="558104" cy="973671"/>
            </a:xfrm>
          </p:grpSpPr>
          <p:cxnSp>
            <p:nvCxnSpPr>
              <p:cNvPr id="24" name="Straight Connector 23">
                <a:extLst>
                  <a:ext uri="{FF2B5EF4-FFF2-40B4-BE49-F238E27FC236}">
                    <a16:creationId xmlns:a16="http://schemas.microsoft.com/office/drawing/2014/main" id="{5F7D7DBD-1724-91B0-6C2D-595DCF41CA99}"/>
                  </a:ext>
                </a:extLst>
              </p:cNvPr>
              <p:cNvCxnSpPr>
                <a:cxnSpLocks/>
              </p:cNvCxnSpPr>
              <p:nvPr/>
            </p:nvCxnSpPr>
            <p:spPr>
              <a:xfrm flipH="1">
                <a:off x="6498137" y="3625823"/>
                <a:ext cx="558104"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0A7AFD7-07AC-F6E3-482E-21A30B665EF2}"/>
                  </a:ext>
                </a:extLst>
              </p:cNvPr>
              <p:cNvCxnSpPr>
                <a:cxnSpLocks/>
              </p:cNvCxnSpPr>
              <p:nvPr/>
            </p:nvCxnSpPr>
            <p:spPr>
              <a:xfrm>
                <a:off x="6498137" y="3625822"/>
                <a:ext cx="0" cy="973671"/>
              </a:xfrm>
              <a:prstGeom prst="line">
                <a:avLst/>
              </a:prstGeom>
              <a:ln w="28575">
                <a:solidFill>
                  <a:schemeClr val="accent6">
                    <a:lumMod val="75000"/>
                  </a:schemeClr>
                </a:soli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D524E521-FB73-8FA2-8B5D-78F7F79C4146}"/>
                </a:ext>
              </a:extLst>
            </p:cNvPr>
            <p:cNvGrpSpPr/>
            <p:nvPr/>
          </p:nvGrpSpPr>
          <p:grpSpPr>
            <a:xfrm rot="16200000" flipH="1">
              <a:off x="5364470" y="4699899"/>
              <a:ext cx="4058538" cy="566151"/>
              <a:chOff x="6498137" y="3625822"/>
              <a:chExt cx="382325" cy="973671"/>
            </a:xfrm>
          </p:grpSpPr>
          <p:cxnSp>
            <p:nvCxnSpPr>
              <p:cNvPr id="22" name="Straight Connector 21">
                <a:extLst>
                  <a:ext uri="{FF2B5EF4-FFF2-40B4-BE49-F238E27FC236}">
                    <a16:creationId xmlns:a16="http://schemas.microsoft.com/office/drawing/2014/main" id="{E870114C-D526-EFD5-D5F4-F04A1FFA11A9}"/>
                  </a:ext>
                </a:extLst>
              </p:cNvPr>
              <p:cNvCxnSpPr>
                <a:cxnSpLocks/>
              </p:cNvCxnSpPr>
              <p:nvPr/>
            </p:nvCxnSpPr>
            <p:spPr>
              <a:xfrm rot="16200000" flipH="1" flipV="1">
                <a:off x="6689300" y="3434661"/>
                <a:ext cx="0" cy="382325"/>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2C8A998-9763-934F-DC9A-0C34846B2414}"/>
                  </a:ext>
                </a:extLst>
              </p:cNvPr>
              <p:cNvCxnSpPr>
                <a:cxnSpLocks/>
              </p:cNvCxnSpPr>
              <p:nvPr/>
            </p:nvCxnSpPr>
            <p:spPr>
              <a:xfrm>
                <a:off x="6498137" y="3625822"/>
                <a:ext cx="0" cy="973671"/>
              </a:xfrm>
              <a:prstGeom prst="line">
                <a:avLst/>
              </a:prstGeom>
              <a:ln w="28575">
                <a:solidFill>
                  <a:schemeClr val="accent6">
                    <a:lumMod val="75000"/>
                  </a:schemeClr>
                </a:soli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38814BBA-CA05-9840-E515-D9AF76578839}"/>
                </a:ext>
              </a:extLst>
            </p:cNvPr>
            <p:cNvGrpSpPr/>
            <p:nvPr/>
          </p:nvGrpSpPr>
          <p:grpSpPr>
            <a:xfrm rot="16200000">
              <a:off x="6049884" y="5356317"/>
              <a:ext cx="2716723" cy="595148"/>
              <a:chOff x="6498137" y="3625822"/>
              <a:chExt cx="558104" cy="973671"/>
            </a:xfrm>
          </p:grpSpPr>
          <p:cxnSp>
            <p:nvCxnSpPr>
              <p:cNvPr id="20" name="Straight Connector 19">
                <a:extLst>
                  <a:ext uri="{FF2B5EF4-FFF2-40B4-BE49-F238E27FC236}">
                    <a16:creationId xmlns:a16="http://schemas.microsoft.com/office/drawing/2014/main" id="{9EA58C1B-1B8E-D52B-3498-26B530A5FD74}"/>
                  </a:ext>
                </a:extLst>
              </p:cNvPr>
              <p:cNvCxnSpPr>
                <a:cxnSpLocks/>
              </p:cNvCxnSpPr>
              <p:nvPr/>
            </p:nvCxnSpPr>
            <p:spPr>
              <a:xfrm flipH="1">
                <a:off x="6498137" y="3625823"/>
                <a:ext cx="558104"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78F3AAB-3E51-1425-94F5-E102633E7C11}"/>
                  </a:ext>
                </a:extLst>
              </p:cNvPr>
              <p:cNvCxnSpPr>
                <a:cxnSpLocks/>
              </p:cNvCxnSpPr>
              <p:nvPr/>
            </p:nvCxnSpPr>
            <p:spPr>
              <a:xfrm>
                <a:off x="6498137" y="3625822"/>
                <a:ext cx="0" cy="973671"/>
              </a:xfrm>
              <a:prstGeom prst="line">
                <a:avLst/>
              </a:prstGeom>
              <a:ln w="28575">
                <a:solidFill>
                  <a:schemeClr val="accent6">
                    <a:lumMod val="75000"/>
                  </a:schemeClr>
                </a:solidFill>
                <a:tailEnd type="diamond" w="lg" len="lg"/>
              </a:ln>
            </p:spPr>
            <p:style>
              <a:lnRef idx="1">
                <a:schemeClr val="accent1"/>
              </a:lnRef>
              <a:fillRef idx="0">
                <a:schemeClr val="accent1"/>
              </a:fillRef>
              <a:effectRef idx="0">
                <a:schemeClr val="accent1"/>
              </a:effectRef>
              <a:fontRef idx="minor">
                <a:schemeClr val="tx1"/>
              </a:fontRef>
            </p:style>
          </p:cxnSp>
        </p:grpSp>
      </p:grpSp>
      <p:sp>
        <p:nvSpPr>
          <p:cNvPr id="10" name="Rounded Rectangle 19">
            <a:extLst>
              <a:ext uri="{FF2B5EF4-FFF2-40B4-BE49-F238E27FC236}">
                <a16:creationId xmlns:a16="http://schemas.microsoft.com/office/drawing/2014/main" id="{81CCFCF5-9633-BBBC-5B48-E529A7F23124}"/>
              </a:ext>
            </a:extLst>
          </p:cNvPr>
          <p:cNvSpPr/>
          <p:nvPr/>
        </p:nvSpPr>
        <p:spPr>
          <a:xfrm>
            <a:off x="5395664" y="2869229"/>
            <a:ext cx="6640386" cy="1569304"/>
          </a:xfrm>
          <a:prstGeom prst="roundRect">
            <a:avLst/>
          </a:prstGeom>
          <a:solidFill>
            <a:schemeClr val="bg1"/>
          </a:solidFill>
          <a:ln w="12700">
            <a:solidFill>
              <a:schemeClr val="accent6">
                <a:lumMod val="75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just"/>
            <a:r>
              <a:rPr lang="vi-VN" sz="2600" b="1">
                <a:solidFill>
                  <a:srgbClr val="002060"/>
                </a:solidFill>
                <a:latin typeface="Cambria" pitchFamily="18" charset="0"/>
                <a:cs typeface="Arial" panose="020B0604020202020204" pitchFamily="34" charset="0"/>
              </a:rPr>
              <a:t>Xu hướng phát triển các ngành nghề và chuyển đổi giữa các ngành nghề.</a:t>
            </a:r>
          </a:p>
        </p:txBody>
      </p:sp>
      <p:sp>
        <p:nvSpPr>
          <p:cNvPr id="11" name="Rounded Rectangle 19">
            <a:extLst>
              <a:ext uri="{FF2B5EF4-FFF2-40B4-BE49-F238E27FC236}">
                <a16:creationId xmlns:a16="http://schemas.microsoft.com/office/drawing/2014/main" id="{BAFB211D-E82D-67B5-DF1D-D9B2EEA8AE53}"/>
              </a:ext>
            </a:extLst>
          </p:cNvPr>
          <p:cNvSpPr/>
          <p:nvPr/>
        </p:nvSpPr>
        <p:spPr>
          <a:xfrm>
            <a:off x="5412751" y="4776173"/>
            <a:ext cx="6640386" cy="1569304"/>
          </a:xfrm>
          <a:prstGeom prst="roundRect">
            <a:avLst/>
          </a:prstGeom>
          <a:solidFill>
            <a:schemeClr val="bg1"/>
          </a:solidFill>
          <a:ln w="12700">
            <a:solidFill>
              <a:schemeClr val="accent6">
                <a:lumMod val="75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just"/>
            <a:r>
              <a:rPr lang="vi-VN" sz="2600" b="1">
                <a:solidFill>
                  <a:srgbClr val="002060"/>
                </a:solidFill>
                <a:latin typeface="Cambria" pitchFamily="18" charset="0"/>
                <a:cs typeface="Arial" panose="020B0604020202020204" pitchFamily="34" charset="0"/>
              </a:rPr>
              <a:t>Cơ hội việc làm sau khi tốt nghiệp.</a:t>
            </a:r>
          </a:p>
        </p:txBody>
      </p:sp>
    </p:spTree>
    <p:extLst>
      <p:ext uri="{BB962C8B-B14F-4D97-AF65-F5344CB8AC3E}">
        <p14:creationId xmlns:p14="http://schemas.microsoft.com/office/powerpoint/2010/main" val="269797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barn(inVertical)">
                                      <p:cBhvr>
                                        <p:cTn id="7" dur="500"/>
                                        <p:tgtEl>
                                          <p:spTgt spid="71"/>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A03BC0B-854F-7A1B-9B8D-18028E88ADDB}"/>
              </a:ext>
            </a:extLst>
          </p:cNvPr>
          <p:cNvGrpSpPr/>
          <p:nvPr/>
        </p:nvGrpSpPr>
        <p:grpSpPr>
          <a:xfrm>
            <a:off x="1019543" y="1"/>
            <a:ext cx="10693486" cy="739244"/>
            <a:chOff x="4834930" y="84191"/>
            <a:chExt cx="7359542" cy="1232175"/>
          </a:xfrm>
          <a:solidFill>
            <a:srgbClr val="0070C0"/>
          </a:solidFill>
        </p:grpSpPr>
        <p:sp>
          <p:nvSpPr>
            <p:cNvPr id="15" name="Round Same Side Corner Rectangle 11">
              <a:extLst>
                <a:ext uri="{FF2B5EF4-FFF2-40B4-BE49-F238E27FC236}">
                  <a16:creationId xmlns:a16="http://schemas.microsoft.com/office/drawing/2014/main" id="{14A6A6D3-0AE1-A5C2-A781-174738B3CAAC}"/>
                </a:ext>
              </a:extLst>
            </p:cNvPr>
            <p:cNvSpPr/>
            <p:nvPr/>
          </p:nvSpPr>
          <p:spPr>
            <a:xfrm flipV="1">
              <a:off x="4834930" y="84191"/>
              <a:ext cx="7359542" cy="1232175"/>
            </a:xfrm>
            <a:prstGeom prst="round2SameRect">
              <a:avLst>
                <a:gd name="adj1" fmla="val 37720"/>
                <a:gd name="adj2" fmla="val 0"/>
              </a:avLst>
            </a:prstGeom>
            <a:gr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endParaRPr>
            </a:p>
          </p:txBody>
        </p:sp>
        <p:sp>
          <p:nvSpPr>
            <p:cNvPr id="16" name="TextBox 15">
              <a:extLst>
                <a:ext uri="{FF2B5EF4-FFF2-40B4-BE49-F238E27FC236}">
                  <a16:creationId xmlns:a16="http://schemas.microsoft.com/office/drawing/2014/main" id="{1DB3E993-271F-4AEA-00C8-AE8B066BA10E}"/>
                </a:ext>
              </a:extLst>
            </p:cNvPr>
            <p:cNvSpPr txBox="1"/>
            <p:nvPr/>
          </p:nvSpPr>
          <p:spPr>
            <a:xfrm>
              <a:off x="5254230" y="277035"/>
              <a:ext cx="6403317" cy="974705"/>
            </a:xfrm>
            <a:prstGeom prst="rect">
              <a:avLst/>
            </a:prstGeom>
            <a:grpFill/>
          </p:spPr>
          <p:txBody>
            <a:bodyPr wrap="square" rtlCol="0">
              <a:spAutoFit/>
            </a:bodyPr>
            <a:lstStyle/>
            <a:p>
              <a:pPr algn="ctr"/>
              <a:r>
                <a:rPr lang="en-US" sz="3200" b="1">
                  <a:solidFill>
                    <a:schemeClr val="bg1"/>
                  </a:solidFill>
                  <a:latin typeface="Cambria" pitchFamily="18" charset="0"/>
                  <a:cs typeface="Arial" panose="020B0604020202020204" pitchFamily="34" charset="0"/>
                </a:rPr>
                <a:t>Những vấn đề cần tham khảo ý kiến </a:t>
              </a:r>
              <a:endParaRPr lang="en-US" sz="3200" b="1" dirty="0">
                <a:solidFill>
                  <a:schemeClr val="bg1"/>
                </a:solidFill>
                <a:latin typeface="Cambria" pitchFamily="18" charset="0"/>
                <a:cs typeface="Arial" panose="020B0604020202020204" pitchFamily="34" charset="0"/>
              </a:endParaRPr>
            </a:p>
          </p:txBody>
        </p:sp>
      </p:grpSp>
      <p:pic>
        <p:nvPicPr>
          <p:cNvPr id="17" name="Picture 4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66983">
            <a:off x="17804291" y="9707028"/>
            <a:ext cx="291784" cy="291784"/>
          </a:xfrm>
          <a:prstGeom prst="rect">
            <a:avLst/>
          </a:prstGeom>
        </p:spPr>
      </p:pic>
      <p:pic>
        <p:nvPicPr>
          <p:cNvPr id="53" name="Picture 3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124494">
            <a:off x="17893401" y="9573145"/>
            <a:ext cx="522550" cy="522550"/>
          </a:xfrm>
          <a:prstGeom prst="rect">
            <a:avLst/>
          </a:prstGeom>
        </p:spPr>
      </p:pic>
      <p:grpSp>
        <p:nvGrpSpPr>
          <p:cNvPr id="71" name="Group 70">
            <a:extLst>
              <a:ext uri="{FF2B5EF4-FFF2-40B4-BE49-F238E27FC236}">
                <a16:creationId xmlns:a16="http://schemas.microsoft.com/office/drawing/2014/main" id="{CF85A8C0-E3F3-6D34-B3D1-A3214D6C957E}"/>
              </a:ext>
            </a:extLst>
          </p:cNvPr>
          <p:cNvGrpSpPr/>
          <p:nvPr/>
        </p:nvGrpSpPr>
        <p:grpSpPr>
          <a:xfrm>
            <a:off x="1628790" y="1027563"/>
            <a:ext cx="2274360" cy="2194318"/>
            <a:chOff x="11075782" y="3259671"/>
            <a:chExt cx="6467176" cy="5988836"/>
          </a:xfrm>
        </p:grpSpPr>
        <p:sp>
          <p:nvSpPr>
            <p:cNvPr id="72" name="Oval 71">
              <a:extLst>
                <a:ext uri="{FF2B5EF4-FFF2-40B4-BE49-F238E27FC236}">
                  <a16:creationId xmlns:a16="http://schemas.microsoft.com/office/drawing/2014/main" id="{13E4ED2D-AF49-7620-9E6F-F06E1184D851}"/>
                </a:ext>
              </a:extLst>
            </p:cNvPr>
            <p:cNvSpPr/>
            <p:nvPr/>
          </p:nvSpPr>
          <p:spPr>
            <a:xfrm>
              <a:off x="11075782" y="3259671"/>
              <a:ext cx="6467176" cy="5988836"/>
            </a:xfrm>
            <a:prstGeom prst="ellipse">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itchFamily="18" charset="0"/>
              </a:endParaRPr>
            </a:p>
          </p:txBody>
        </p:sp>
        <p:sp>
          <p:nvSpPr>
            <p:cNvPr id="73" name="TextBox 72">
              <a:extLst>
                <a:ext uri="{FF2B5EF4-FFF2-40B4-BE49-F238E27FC236}">
                  <a16:creationId xmlns:a16="http://schemas.microsoft.com/office/drawing/2014/main" id="{0E27E725-77E9-69C0-4989-776FB10E33B3}"/>
                </a:ext>
              </a:extLst>
            </p:cNvPr>
            <p:cNvSpPr txBox="1"/>
            <p:nvPr/>
          </p:nvSpPr>
          <p:spPr>
            <a:xfrm>
              <a:off x="11261364" y="5363094"/>
              <a:ext cx="6095998" cy="1931996"/>
            </a:xfrm>
            <a:prstGeom prst="rect">
              <a:avLst/>
            </a:prstGeom>
            <a:noFill/>
          </p:spPr>
          <p:txBody>
            <a:bodyPr wrap="square" rtlCol="0">
              <a:spAutoFit/>
            </a:bodyPr>
            <a:lstStyle/>
            <a:p>
              <a:pPr algn="ctr"/>
              <a:r>
                <a:rPr lang="en-US" sz="4000" b="1">
                  <a:solidFill>
                    <a:schemeClr val="accent1">
                      <a:lumMod val="50000"/>
                    </a:schemeClr>
                  </a:solidFill>
                  <a:latin typeface="Cambria" pitchFamily="18" charset="0"/>
                  <a:cs typeface="Arial" panose="020B0604020202020204" pitchFamily="34" charset="0"/>
                </a:rPr>
                <a:t>Thầy cô</a:t>
              </a:r>
              <a:endParaRPr lang="en-US" sz="4000" b="1" dirty="0">
                <a:solidFill>
                  <a:schemeClr val="accent1">
                    <a:lumMod val="50000"/>
                  </a:schemeClr>
                </a:solidFill>
                <a:latin typeface="Cambria" pitchFamily="18" charset="0"/>
                <a:cs typeface="Arial" panose="020B0604020202020204" pitchFamily="34" charset="0"/>
              </a:endParaRPr>
            </a:p>
          </p:txBody>
        </p:sp>
        <p:pic>
          <p:nvPicPr>
            <p:cNvPr id="74" name="Picture 11">
              <a:extLst>
                <a:ext uri="{FF2B5EF4-FFF2-40B4-BE49-F238E27FC236}">
                  <a16:creationId xmlns:a16="http://schemas.microsoft.com/office/drawing/2014/main" id="{F9A56C11-EE71-ABF9-4A22-50DFE04B2FF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055021" y="3352310"/>
              <a:ext cx="4508695" cy="1073889"/>
            </a:xfrm>
            <a:prstGeom prst="rect">
              <a:avLst/>
            </a:prstGeom>
          </p:spPr>
        </p:pic>
      </p:grpSp>
      <p:sp>
        <p:nvSpPr>
          <p:cNvPr id="8" name="Rounded Rectangle 19">
            <a:extLst>
              <a:ext uri="{FF2B5EF4-FFF2-40B4-BE49-F238E27FC236}">
                <a16:creationId xmlns:a16="http://schemas.microsoft.com/office/drawing/2014/main" id="{176D0FB0-1E36-0730-E80D-8C026E0406C4}"/>
              </a:ext>
            </a:extLst>
          </p:cNvPr>
          <p:cNvSpPr/>
          <p:nvPr/>
        </p:nvSpPr>
        <p:spPr>
          <a:xfrm>
            <a:off x="5395670" y="991838"/>
            <a:ext cx="6640386" cy="1569304"/>
          </a:xfrm>
          <a:prstGeom prst="roundRect">
            <a:avLst/>
          </a:prstGeom>
          <a:solidFill>
            <a:schemeClr val="bg1"/>
          </a:solidFill>
          <a:ln w="12700">
            <a:solidFill>
              <a:schemeClr val="accent6">
                <a:lumMod val="75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just"/>
            <a:r>
              <a:rPr lang="vi-VN" sz="2600" b="1">
                <a:solidFill>
                  <a:srgbClr val="002060"/>
                </a:solidFill>
                <a:latin typeface="Cambria" pitchFamily="18" charset="0"/>
                <a:cs typeface="Arial" panose="020B0604020202020204" pitchFamily="34" charset="0"/>
              </a:rPr>
              <a:t>Nguồn thông tin đáng tin cậy để tìm hiểu thông tin về môi trường làm việc, học tập sau khi tốt nghiệp trung học phổ thông.</a:t>
            </a:r>
          </a:p>
        </p:txBody>
      </p:sp>
      <p:grpSp>
        <p:nvGrpSpPr>
          <p:cNvPr id="9" name="Group 8">
            <a:extLst>
              <a:ext uri="{FF2B5EF4-FFF2-40B4-BE49-F238E27FC236}">
                <a16:creationId xmlns:a16="http://schemas.microsoft.com/office/drawing/2014/main" id="{0A77EEAB-83BB-1183-E078-AC3D9D33B12D}"/>
              </a:ext>
            </a:extLst>
          </p:cNvPr>
          <p:cNvGrpSpPr/>
          <p:nvPr/>
        </p:nvGrpSpPr>
        <p:grpSpPr>
          <a:xfrm>
            <a:off x="4976817" y="1746933"/>
            <a:ext cx="350362" cy="3813895"/>
            <a:chOff x="7110663" y="2953706"/>
            <a:chExt cx="595157" cy="4058546"/>
          </a:xfrm>
        </p:grpSpPr>
        <p:grpSp>
          <p:nvGrpSpPr>
            <p:cNvPr id="13" name="Group 12">
              <a:extLst>
                <a:ext uri="{FF2B5EF4-FFF2-40B4-BE49-F238E27FC236}">
                  <a16:creationId xmlns:a16="http://schemas.microsoft.com/office/drawing/2014/main" id="{7344BA4E-740C-BD1B-980D-55E44EF4B6D7}"/>
                </a:ext>
              </a:extLst>
            </p:cNvPr>
            <p:cNvGrpSpPr/>
            <p:nvPr/>
          </p:nvGrpSpPr>
          <p:grpSpPr>
            <a:xfrm rot="16200000">
              <a:off x="6341784" y="3722587"/>
              <a:ext cx="2103918" cy="566158"/>
              <a:chOff x="6498137" y="3625822"/>
              <a:chExt cx="558104" cy="973671"/>
            </a:xfrm>
          </p:grpSpPr>
          <p:cxnSp>
            <p:nvCxnSpPr>
              <p:cNvPr id="24" name="Straight Connector 23">
                <a:extLst>
                  <a:ext uri="{FF2B5EF4-FFF2-40B4-BE49-F238E27FC236}">
                    <a16:creationId xmlns:a16="http://schemas.microsoft.com/office/drawing/2014/main" id="{5F7D7DBD-1724-91B0-6C2D-595DCF41CA99}"/>
                  </a:ext>
                </a:extLst>
              </p:cNvPr>
              <p:cNvCxnSpPr>
                <a:cxnSpLocks/>
              </p:cNvCxnSpPr>
              <p:nvPr/>
            </p:nvCxnSpPr>
            <p:spPr>
              <a:xfrm flipH="1">
                <a:off x="6498137" y="3625823"/>
                <a:ext cx="558104"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0A7AFD7-07AC-F6E3-482E-21A30B665EF2}"/>
                  </a:ext>
                </a:extLst>
              </p:cNvPr>
              <p:cNvCxnSpPr>
                <a:cxnSpLocks/>
              </p:cNvCxnSpPr>
              <p:nvPr/>
            </p:nvCxnSpPr>
            <p:spPr>
              <a:xfrm>
                <a:off x="6498137" y="3625822"/>
                <a:ext cx="0" cy="973671"/>
              </a:xfrm>
              <a:prstGeom prst="line">
                <a:avLst/>
              </a:prstGeom>
              <a:ln w="28575">
                <a:solidFill>
                  <a:schemeClr val="accent6">
                    <a:lumMod val="75000"/>
                  </a:schemeClr>
                </a:soli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D524E521-FB73-8FA2-8B5D-78F7F79C4146}"/>
                </a:ext>
              </a:extLst>
            </p:cNvPr>
            <p:cNvGrpSpPr/>
            <p:nvPr/>
          </p:nvGrpSpPr>
          <p:grpSpPr>
            <a:xfrm rot="16200000" flipH="1">
              <a:off x="5364470" y="4699899"/>
              <a:ext cx="4058538" cy="566151"/>
              <a:chOff x="6498137" y="3625822"/>
              <a:chExt cx="382325" cy="973671"/>
            </a:xfrm>
          </p:grpSpPr>
          <p:cxnSp>
            <p:nvCxnSpPr>
              <p:cNvPr id="22" name="Straight Connector 21">
                <a:extLst>
                  <a:ext uri="{FF2B5EF4-FFF2-40B4-BE49-F238E27FC236}">
                    <a16:creationId xmlns:a16="http://schemas.microsoft.com/office/drawing/2014/main" id="{E870114C-D526-EFD5-D5F4-F04A1FFA11A9}"/>
                  </a:ext>
                </a:extLst>
              </p:cNvPr>
              <p:cNvCxnSpPr>
                <a:cxnSpLocks/>
              </p:cNvCxnSpPr>
              <p:nvPr/>
            </p:nvCxnSpPr>
            <p:spPr>
              <a:xfrm rot="16200000" flipH="1" flipV="1">
                <a:off x="6689300" y="3434661"/>
                <a:ext cx="0" cy="382325"/>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2C8A998-9763-934F-DC9A-0C34846B2414}"/>
                  </a:ext>
                </a:extLst>
              </p:cNvPr>
              <p:cNvCxnSpPr>
                <a:cxnSpLocks/>
              </p:cNvCxnSpPr>
              <p:nvPr/>
            </p:nvCxnSpPr>
            <p:spPr>
              <a:xfrm>
                <a:off x="6498137" y="3625822"/>
                <a:ext cx="0" cy="973671"/>
              </a:xfrm>
              <a:prstGeom prst="line">
                <a:avLst/>
              </a:prstGeom>
              <a:ln w="28575">
                <a:solidFill>
                  <a:schemeClr val="accent6">
                    <a:lumMod val="75000"/>
                  </a:schemeClr>
                </a:soli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38814BBA-CA05-9840-E515-D9AF76578839}"/>
                </a:ext>
              </a:extLst>
            </p:cNvPr>
            <p:cNvGrpSpPr/>
            <p:nvPr/>
          </p:nvGrpSpPr>
          <p:grpSpPr>
            <a:xfrm rot="16200000">
              <a:off x="6049884" y="5356317"/>
              <a:ext cx="2716723" cy="595148"/>
              <a:chOff x="6498137" y="3625822"/>
              <a:chExt cx="558104" cy="973671"/>
            </a:xfrm>
          </p:grpSpPr>
          <p:cxnSp>
            <p:nvCxnSpPr>
              <p:cNvPr id="20" name="Straight Connector 19">
                <a:extLst>
                  <a:ext uri="{FF2B5EF4-FFF2-40B4-BE49-F238E27FC236}">
                    <a16:creationId xmlns:a16="http://schemas.microsoft.com/office/drawing/2014/main" id="{9EA58C1B-1B8E-D52B-3498-26B530A5FD74}"/>
                  </a:ext>
                </a:extLst>
              </p:cNvPr>
              <p:cNvCxnSpPr>
                <a:cxnSpLocks/>
              </p:cNvCxnSpPr>
              <p:nvPr/>
            </p:nvCxnSpPr>
            <p:spPr>
              <a:xfrm flipH="1">
                <a:off x="6498137" y="3625823"/>
                <a:ext cx="558104"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78F3AAB-3E51-1425-94F5-E102633E7C11}"/>
                  </a:ext>
                </a:extLst>
              </p:cNvPr>
              <p:cNvCxnSpPr>
                <a:cxnSpLocks/>
              </p:cNvCxnSpPr>
              <p:nvPr/>
            </p:nvCxnSpPr>
            <p:spPr>
              <a:xfrm>
                <a:off x="6498137" y="3625822"/>
                <a:ext cx="0" cy="973671"/>
              </a:xfrm>
              <a:prstGeom prst="line">
                <a:avLst/>
              </a:prstGeom>
              <a:ln w="28575">
                <a:solidFill>
                  <a:schemeClr val="accent6">
                    <a:lumMod val="75000"/>
                  </a:schemeClr>
                </a:solidFill>
                <a:tailEnd type="diamond" w="lg" len="lg"/>
              </a:ln>
            </p:spPr>
            <p:style>
              <a:lnRef idx="1">
                <a:schemeClr val="accent1"/>
              </a:lnRef>
              <a:fillRef idx="0">
                <a:schemeClr val="accent1"/>
              </a:fillRef>
              <a:effectRef idx="0">
                <a:schemeClr val="accent1"/>
              </a:effectRef>
              <a:fontRef idx="minor">
                <a:schemeClr val="tx1"/>
              </a:fontRef>
            </p:style>
          </p:cxnSp>
        </p:grpSp>
      </p:grpSp>
      <p:sp>
        <p:nvSpPr>
          <p:cNvPr id="10" name="Rounded Rectangle 19">
            <a:extLst>
              <a:ext uri="{FF2B5EF4-FFF2-40B4-BE49-F238E27FC236}">
                <a16:creationId xmlns:a16="http://schemas.microsoft.com/office/drawing/2014/main" id="{81CCFCF5-9633-BBBC-5B48-E529A7F23124}"/>
              </a:ext>
            </a:extLst>
          </p:cNvPr>
          <p:cNvSpPr/>
          <p:nvPr/>
        </p:nvSpPr>
        <p:spPr>
          <a:xfrm>
            <a:off x="5395664" y="2869229"/>
            <a:ext cx="6640386" cy="1569304"/>
          </a:xfrm>
          <a:prstGeom prst="roundRect">
            <a:avLst/>
          </a:prstGeom>
          <a:solidFill>
            <a:schemeClr val="bg1"/>
          </a:solidFill>
          <a:ln w="12700">
            <a:solidFill>
              <a:schemeClr val="accent6">
                <a:lumMod val="75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just"/>
            <a:r>
              <a:rPr lang="vi-VN" sz="2600" b="1">
                <a:solidFill>
                  <a:srgbClr val="002060"/>
                </a:solidFill>
                <a:latin typeface="Cambria" pitchFamily="18" charset="0"/>
                <a:cs typeface="Arial" panose="020B0604020202020204" pitchFamily="34" charset="0"/>
              </a:rPr>
              <a:t>Điều kiện tuyển sinh của các cơ sở giáo dục nghề nghiệp và tỉ lệ phần trăm có việc làm sau khi tốt nghiệp.</a:t>
            </a:r>
          </a:p>
        </p:txBody>
      </p:sp>
      <p:sp>
        <p:nvSpPr>
          <p:cNvPr id="11" name="Rounded Rectangle 19">
            <a:extLst>
              <a:ext uri="{FF2B5EF4-FFF2-40B4-BE49-F238E27FC236}">
                <a16:creationId xmlns:a16="http://schemas.microsoft.com/office/drawing/2014/main" id="{BAFB211D-E82D-67B5-DF1D-D9B2EEA8AE53}"/>
              </a:ext>
            </a:extLst>
          </p:cNvPr>
          <p:cNvSpPr/>
          <p:nvPr/>
        </p:nvSpPr>
        <p:spPr>
          <a:xfrm>
            <a:off x="5412751" y="4776173"/>
            <a:ext cx="6640386" cy="1569304"/>
          </a:xfrm>
          <a:prstGeom prst="roundRect">
            <a:avLst/>
          </a:prstGeom>
          <a:solidFill>
            <a:schemeClr val="bg1"/>
          </a:solidFill>
          <a:ln w="12700">
            <a:solidFill>
              <a:schemeClr val="accent6">
                <a:lumMod val="75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just"/>
            <a:r>
              <a:rPr lang="vi-VN" sz="2600" b="1">
                <a:solidFill>
                  <a:srgbClr val="002060"/>
                </a:solidFill>
                <a:latin typeface="Cambria" pitchFamily="18" charset="0"/>
                <a:cs typeface="Arial" panose="020B0604020202020204" pitchFamily="34" charset="0"/>
              </a:rPr>
              <a:t>Lực học của bản thân đối với sự đáp ứng học tập sau khi tốt nghiệp về một ngành nghề cụ thể.</a:t>
            </a:r>
          </a:p>
        </p:txBody>
      </p:sp>
      <p:pic>
        <p:nvPicPr>
          <p:cNvPr id="3" name="Picture 2" descr="A person and person sitting at a table&#10;&#10;Description automatically generated">
            <a:extLst>
              <a:ext uri="{FF2B5EF4-FFF2-40B4-BE49-F238E27FC236}">
                <a16:creationId xmlns:a16="http://schemas.microsoft.com/office/drawing/2014/main" id="{C9472349-95E3-2B7C-59FE-3E7CF23A75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7558" y="3221881"/>
            <a:ext cx="4036821" cy="3059955"/>
          </a:xfrm>
          <a:prstGeom prst="rect">
            <a:avLst/>
          </a:prstGeom>
          <a:ln>
            <a:noFill/>
          </a:ln>
          <a:effectLst>
            <a:softEdge rad="112500"/>
          </a:effectLst>
        </p:spPr>
      </p:pic>
    </p:spTree>
    <p:extLst>
      <p:ext uri="{BB962C8B-B14F-4D97-AF65-F5344CB8AC3E}">
        <p14:creationId xmlns:p14="http://schemas.microsoft.com/office/powerpoint/2010/main" val="128288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barn(inVertical)">
                                      <p:cBhvr>
                                        <p:cTn id="7" dur="500"/>
                                        <p:tgtEl>
                                          <p:spTgt spid="71"/>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5">
            <a:extLst>
              <a:ext uri="{FF2B5EF4-FFF2-40B4-BE49-F238E27FC236}">
                <a16:creationId xmlns:a16="http://schemas.microsoft.com/office/drawing/2014/main" id="{F4241819-FD05-DA98-C730-FC39EB870447}"/>
              </a:ext>
            </a:extLst>
          </p:cNvPr>
          <p:cNvSpPr/>
          <p:nvPr/>
        </p:nvSpPr>
        <p:spPr>
          <a:xfrm>
            <a:off x="1087120" y="79936"/>
            <a:ext cx="10627360" cy="885264"/>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400" b="1">
                <a:solidFill>
                  <a:srgbClr val="C00000"/>
                </a:solidFill>
                <a:latin typeface="Cambria" pitchFamily="18" charset="0"/>
                <a:cs typeface="Times New Roman" pitchFamily="18" charset="0"/>
              </a:rPr>
              <a:t>HĐ2: </a:t>
            </a:r>
            <a:r>
              <a:rPr lang="vi-VN" sz="2400" b="1">
                <a:solidFill>
                  <a:srgbClr val="0000CC"/>
                </a:solidFill>
                <a:latin typeface="Cambria" pitchFamily="18" charset="0"/>
                <a:cs typeface="Times New Roman" pitchFamily="18" charset="0"/>
              </a:rPr>
              <a:t>Đóng vai xin tham vấn ý kiến của gia đình, thầy cô, chuyên gia </a:t>
            </a:r>
            <a:endParaRPr lang="en-US" sz="2400" b="1">
              <a:solidFill>
                <a:srgbClr val="0000CC"/>
              </a:solidFill>
              <a:latin typeface="Cambria" pitchFamily="18" charset="0"/>
              <a:cs typeface="Times New Roman" pitchFamily="18" charset="0"/>
            </a:endParaRPr>
          </a:p>
          <a:p>
            <a:pPr algn="ctr">
              <a:spcBef>
                <a:spcPts val="600"/>
              </a:spcBef>
            </a:pPr>
            <a:r>
              <a:rPr lang="vi-VN" sz="2400" b="1">
                <a:solidFill>
                  <a:srgbClr val="0000CC"/>
                </a:solidFill>
                <a:latin typeface="Cambria" pitchFamily="18" charset="0"/>
                <a:cs typeface="Times New Roman" pitchFamily="18" charset="0"/>
              </a:rPr>
              <a:t>trong các tình huống cụ thể.</a:t>
            </a:r>
            <a:endParaRPr lang="en-US" sz="2400" b="1" dirty="0">
              <a:solidFill>
                <a:srgbClr val="0000CC"/>
              </a:solidFill>
              <a:latin typeface="Cambria" pitchFamily="18" charset="0"/>
              <a:cs typeface="Times New Roman" pitchFamily="18" charset="0"/>
            </a:endParaRPr>
          </a:p>
        </p:txBody>
      </p:sp>
      <p:sp>
        <p:nvSpPr>
          <p:cNvPr id="10" name="Rectangle 9">
            <a:extLst>
              <a:ext uri="{FF2B5EF4-FFF2-40B4-BE49-F238E27FC236}">
                <a16:creationId xmlns:a16="http://schemas.microsoft.com/office/drawing/2014/main" id="{A908B5C1-785F-FD8B-24D1-EB878E1DC5EA}"/>
              </a:ext>
            </a:extLst>
          </p:cNvPr>
          <p:cNvSpPr/>
          <p:nvPr/>
        </p:nvSpPr>
        <p:spPr>
          <a:xfrm>
            <a:off x="6440593" y="1485881"/>
            <a:ext cx="5158901" cy="90028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3000" b="1">
                <a:solidFill>
                  <a:srgbClr val="002060"/>
                </a:solidFill>
                <a:latin typeface="Cambria" pitchFamily="18" charset="0"/>
                <a:cs typeface="Times New Roman" pitchFamily="18" charset="0"/>
              </a:rPr>
              <a:t>Tình huống 1</a:t>
            </a:r>
            <a:endParaRPr lang="vi-VN" sz="3000" b="1">
              <a:solidFill>
                <a:srgbClr val="002060"/>
              </a:solidFill>
              <a:latin typeface="Cambria" pitchFamily="18" charset="0"/>
              <a:cs typeface="Times New Roman" pitchFamily="18" charset="0"/>
            </a:endParaRPr>
          </a:p>
        </p:txBody>
      </p:sp>
      <p:sp>
        <p:nvSpPr>
          <p:cNvPr id="11" name="Rectangle 10">
            <a:extLst>
              <a:ext uri="{FF2B5EF4-FFF2-40B4-BE49-F238E27FC236}">
                <a16:creationId xmlns:a16="http://schemas.microsoft.com/office/drawing/2014/main" id="{EEA3AD12-1816-3D46-97B4-BE9F7988F1B2}"/>
              </a:ext>
            </a:extLst>
          </p:cNvPr>
          <p:cNvSpPr/>
          <p:nvPr/>
        </p:nvSpPr>
        <p:spPr>
          <a:xfrm>
            <a:off x="6440593" y="2535745"/>
            <a:ext cx="5158901" cy="90028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3000" b="1">
                <a:solidFill>
                  <a:srgbClr val="002060"/>
                </a:solidFill>
                <a:latin typeface="Cambria" pitchFamily="18" charset="0"/>
                <a:cs typeface="Times New Roman" pitchFamily="18" charset="0"/>
              </a:rPr>
              <a:t>Tình huống 2</a:t>
            </a:r>
            <a:endParaRPr lang="vi-VN" sz="3000" b="1">
              <a:solidFill>
                <a:srgbClr val="002060"/>
              </a:solidFill>
              <a:latin typeface="Cambria" pitchFamily="18" charset="0"/>
              <a:cs typeface="Times New Roman" pitchFamily="18" charset="0"/>
            </a:endParaRPr>
          </a:p>
        </p:txBody>
      </p:sp>
      <p:sp>
        <p:nvSpPr>
          <p:cNvPr id="13" name="Rounded Rectangle 16">
            <a:extLst>
              <a:ext uri="{FF2B5EF4-FFF2-40B4-BE49-F238E27FC236}">
                <a16:creationId xmlns:a16="http://schemas.microsoft.com/office/drawing/2014/main" id="{C5CE223F-E0FE-ABAC-24E6-3B9C337AA6F8}"/>
              </a:ext>
            </a:extLst>
          </p:cNvPr>
          <p:cNvSpPr/>
          <p:nvPr/>
        </p:nvSpPr>
        <p:spPr>
          <a:xfrm>
            <a:off x="3895474" y="2619329"/>
            <a:ext cx="2751793" cy="723670"/>
          </a:xfrm>
          <a:prstGeom prst="roundRect">
            <a:avLst>
              <a:gd name="adj" fmla="val 30702"/>
            </a:avLst>
          </a:prstGeom>
          <a:solidFill>
            <a:schemeClr val="accent1">
              <a:lumMod val="20000"/>
              <a:lumOff val="80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C00000"/>
                </a:solidFill>
                <a:latin typeface="Cambria" pitchFamily="18" charset="0"/>
                <a:cs typeface="Times New Roman" pitchFamily="18" charset="0"/>
              </a:rPr>
              <a:t>Nhóm 2</a:t>
            </a:r>
          </a:p>
        </p:txBody>
      </p:sp>
      <p:sp>
        <p:nvSpPr>
          <p:cNvPr id="14" name="Rectangle 13">
            <a:extLst>
              <a:ext uri="{FF2B5EF4-FFF2-40B4-BE49-F238E27FC236}">
                <a16:creationId xmlns:a16="http://schemas.microsoft.com/office/drawing/2014/main" id="{665930FE-6D9E-966B-C4A4-91508002ED57}"/>
              </a:ext>
            </a:extLst>
          </p:cNvPr>
          <p:cNvSpPr/>
          <p:nvPr/>
        </p:nvSpPr>
        <p:spPr>
          <a:xfrm>
            <a:off x="6447853" y="3583728"/>
            <a:ext cx="5158901" cy="90028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3000" b="1">
                <a:solidFill>
                  <a:srgbClr val="002060"/>
                </a:solidFill>
                <a:latin typeface="Cambria" pitchFamily="18" charset="0"/>
                <a:cs typeface="Times New Roman" pitchFamily="18" charset="0"/>
              </a:rPr>
              <a:t>Tình huống 3</a:t>
            </a:r>
            <a:endParaRPr lang="vi-VN" sz="3000" b="1">
              <a:solidFill>
                <a:srgbClr val="002060"/>
              </a:solidFill>
              <a:latin typeface="Cambria" pitchFamily="18" charset="0"/>
              <a:cs typeface="Times New Roman" pitchFamily="18" charset="0"/>
            </a:endParaRPr>
          </a:p>
        </p:txBody>
      </p:sp>
      <p:sp>
        <p:nvSpPr>
          <p:cNvPr id="15" name="Rectangle 14">
            <a:extLst>
              <a:ext uri="{FF2B5EF4-FFF2-40B4-BE49-F238E27FC236}">
                <a16:creationId xmlns:a16="http://schemas.microsoft.com/office/drawing/2014/main" id="{95B60CBD-968A-5143-F9C2-CBDD2AC453EF}"/>
              </a:ext>
            </a:extLst>
          </p:cNvPr>
          <p:cNvSpPr/>
          <p:nvPr/>
        </p:nvSpPr>
        <p:spPr>
          <a:xfrm>
            <a:off x="6447853" y="4618507"/>
            <a:ext cx="5158901" cy="90028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3000" b="1">
                <a:solidFill>
                  <a:srgbClr val="002060"/>
                </a:solidFill>
                <a:latin typeface="Cambria" pitchFamily="18" charset="0"/>
                <a:cs typeface="Times New Roman" pitchFamily="18" charset="0"/>
              </a:rPr>
              <a:t>Tình huống 4</a:t>
            </a:r>
            <a:endParaRPr lang="vi-VN" sz="3000" b="1">
              <a:solidFill>
                <a:srgbClr val="002060"/>
              </a:solidFill>
              <a:latin typeface="Cambria" pitchFamily="18" charset="0"/>
              <a:cs typeface="Times New Roman" pitchFamily="18" charset="0"/>
            </a:endParaRPr>
          </a:p>
        </p:txBody>
      </p:sp>
      <p:sp>
        <p:nvSpPr>
          <p:cNvPr id="16" name="Rounded Rectangle 19">
            <a:extLst>
              <a:ext uri="{FF2B5EF4-FFF2-40B4-BE49-F238E27FC236}">
                <a16:creationId xmlns:a16="http://schemas.microsoft.com/office/drawing/2014/main" id="{9F9B9DEC-2765-7354-D2EF-A648CF5C9397}"/>
              </a:ext>
            </a:extLst>
          </p:cNvPr>
          <p:cNvSpPr/>
          <p:nvPr/>
        </p:nvSpPr>
        <p:spPr>
          <a:xfrm>
            <a:off x="3902733" y="1569609"/>
            <a:ext cx="2751793" cy="723670"/>
          </a:xfrm>
          <a:prstGeom prst="roundRect">
            <a:avLst>
              <a:gd name="adj" fmla="val 30702"/>
            </a:avLst>
          </a:prstGeom>
          <a:solidFill>
            <a:schemeClr val="accent1">
              <a:lumMod val="20000"/>
              <a:lumOff val="80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C00000"/>
                </a:solidFill>
                <a:latin typeface="Cambria" pitchFamily="18" charset="0"/>
                <a:cs typeface="Times New Roman" pitchFamily="18" charset="0"/>
              </a:rPr>
              <a:t>Nhóm 1</a:t>
            </a:r>
          </a:p>
        </p:txBody>
      </p:sp>
      <p:sp>
        <p:nvSpPr>
          <p:cNvPr id="17" name="Rounded Rectangle 20">
            <a:extLst>
              <a:ext uri="{FF2B5EF4-FFF2-40B4-BE49-F238E27FC236}">
                <a16:creationId xmlns:a16="http://schemas.microsoft.com/office/drawing/2014/main" id="{CFE52BB6-7315-66C2-2711-74CE16CAD636}"/>
              </a:ext>
            </a:extLst>
          </p:cNvPr>
          <p:cNvSpPr/>
          <p:nvPr/>
        </p:nvSpPr>
        <p:spPr>
          <a:xfrm>
            <a:off x="3888214" y="4709607"/>
            <a:ext cx="2751793" cy="723670"/>
          </a:xfrm>
          <a:prstGeom prst="roundRect">
            <a:avLst>
              <a:gd name="adj" fmla="val 30702"/>
            </a:avLst>
          </a:prstGeom>
          <a:solidFill>
            <a:schemeClr val="accent1">
              <a:lumMod val="20000"/>
              <a:lumOff val="80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C00000"/>
                </a:solidFill>
                <a:latin typeface="Cambria" pitchFamily="18" charset="0"/>
                <a:cs typeface="Times New Roman" pitchFamily="18" charset="0"/>
              </a:rPr>
              <a:t>Nhóm 4</a:t>
            </a:r>
          </a:p>
        </p:txBody>
      </p:sp>
      <p:sp>
        <p:nvSpPr>
          <p:cNvPr id="18" name="Rounded Rectangle 21">
            <a:extLst>
              <a:ext uri="{FF2B5EF4-FFF2-40B4-BE49-F238E27FC236}">
                <a16:creationId xmlns:a16="http://schemas.microsoft.com/office/drawing/2014/main" id="{3F2619F9-379D-3B70-D317-B77B7398FC57}"/>
              </a:ext>
            </a:extLst>
          </p:cNvPr>
          <p:cNvSpPr/>
          <p:nvPr/>
        </p:nvSpPr>
        <p:spPr>
          <a:xfrm>
            <a:off x="3895473" y="3659887"/>
            <a:ext cx="2751793" cy="723670"/>
          </a:xfrm>
          <a:prstGeom prst="roundRect">
            <a:avLst>
              <a:gd name="adj" fmla="val 30702"/>
            </a:avLst>
          </a:prstGeom>
          <a:solidFill>
            <a:schemeClr val="accent1">
              <a:lumMod val="20000"/>
              <a:lumOff val="80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C00000"/>
                </a:solidFill>
                <a:latin typeface="Cambria" pitchFamily="18" charset="0"/>
                <a:cs typeface="Times New Roman" pitchFamily="18" charset="0"/>
              </a:rPr>
              <a:t>Nhóm 3</a:t>
            </a:r>
          </a:p>
        </p:txBody>
      </p:sp>
      <p:pic>
        <p:nvPicPr>
          <p:cNvPr id="21" name="Picture 20">
            <a:extLst>
              <a:ext uri="{FF2B5EF4-FFF2-40B4-BE49-F238E27FC236}">
                <a16:creationId xmlns:a16="http://schemas.microsoft.com/office/drawing/2014/main" id="{D57C8674-E4C6-2F31-E790-3473F1F09C36}"/>
              </a:ext>
            </a:extLst>
          </p:cNvPr>
          <p:cNvPicPr>
            <a:picLocks noChangeAspect="1"/>
          </p:cNvPicPr>
          <p:nvPr/>
        </p:nvPicPr>
        <p:blipFill rotWithShape="1">
          <a:blip r:embed="rId2">
            <a:extLst>
              <a:ext uri="{28A0092B-C50C-407E-A947-70E740481C1C}">
                <a14:useLocalDpi xmlns:a14="http://schemas.microsoft.com/office/drawing/2010/main" val="0"/>
              </a:ext>
            </a:extLst>
          </a:blip>
          <a:srcRect t="26257" b="-438"/>
          <a:stretch/>
        </p:blipFill>
        <p:spPr>
          <a:xfrm>
            <a:off x="497721" y="3713066"/>
            <a:ext cx="2610685" cy="1817719"/>
          </a:xfrm>
          <a:prstGeom prst="rect">
            <a:avLst/>
          </a:prstGeom>
        </p:spPr>
      </p:pic>
      <p:grpSp>
        <p:nvGrpSpPr>
          <p:cNvPr id="22" name="组合 36">
            <a:extLst>
              <a:ext uri="{FF2B5EF4-FFF2-40B4-BE49-F238E27FC236}">
                <a16:creationId xmlns:a16="http://schemas.microsoft.com/office/drawing/2014/main" id="{990EE14C-BACE-2CCA-C2C4-32AFF6B3AA1B}"/>
              </a:ext>
            </a:extLst>
          </p:cNvPr>
          <p:cNvGrpSpPr>
            <a:grpSpLocks/>
          </p:cNvGrpSpPr>
          <p:nvPr/>
        </p:nvGrpSpPr>
        <p:grpSpPr bwMode="auto">
          <a:xfrm rot="5400000">
            <a:off x="728893" y="871346"/>
            <a:ext cx="2018870" cy="2947949"/>
            <a:chOff x="1288585" y="2542550"/>
            <a:chExt cx="1753450" cy="2237064"/>
          </a:xfrm>
        </p:grpSpPr>
        <p:grpSp>
          <p:nvGrpSpPr>
            <p:cNvPr id="23" name="Group 22">
              <a:extLst>
                <a:ext uri="{FF2B5EF4-FFF2-40B4-BE49-F238E27FC236}">
                  <a16:creationId xmlns:a16="http://schemas.microsoft.com/office/drawing/2014/main" id="{92069C56-E662-0CA3-93AA-A72C8A3BDC9B}"/>
                </a:ext>
              </a:extLst>
            </p:cNvPr>
            <p:cNvGrpSpPr>
              <a:grpSpLocks/>
            </p:cNvGrpSpPr>
            <p:nvPr/>
          </p:nvGrpSpPr>
          <p:grpSpPr bwMode="auto">
            <a:xfrm>
              <a:off x="1288585" y="2785086"/>
              <a:ext cx="1753450" cy="1751017"/>
              <a:chOff x="1816" y="2370"/>
              <a:chExt cx="1801" cy="1801"/>
            </a:xfrm>
          </p:grpSpPr>
          <p:sp>
            <p:nvSpPr>
              <p:cNvPr id="25" name="Oval 7">
                <a:extLst>
                  <a:ext uri="{FF2B5EF4-FFF2-40B4-BE49-F238E27FC236}">
                    <a16:creationId xmlns:a16="http://schemas.microsoft.com/office/drawing/2014/main" id="{345C808B-4B1F-C4CE-5C8A-FFD775E2242D}"/>
                  </a:ext>
                </a:extLst>
              </p:cNvPr>
              <p:cNvSpPr>
                <a:spLocks noChangeArrowheads="1"/>
              </p:cNvSpPr>
              <p:nvPr/>
            </p:nvSpPr>
            <p:spPr bwMode="auto">
              <a:xfrm>
                <a:off x="1816" y="2370"/>
                <a:ext cx="1801" cy="1801"/>
              </a:xfrm>
              <a:prstGeom prst="ellipse">
                <a:avLst/>
              </a:prstGeom>
              <a:solidFill>
                <a:srgbClr val="00B0F0">
                  <a:alpha val="48000"/>
                </a:srgbClr>
              </a:solidFill>
              <a:ln w="9525">
                <a:noFill/>
                <a:round/>
                <a:headEnd/>
                <a:tailEnd/>
              </a:ln>
            </p:spPr>
            <p:txBody>
              <a:bodyPr anchor="ctr"/>
              <a:lstStyle/>
              <a:p>
                <a:endParaRPr lang="zh-CN" altLang="en-US" sz="3600" b="1" dirty="0">
                  <a:solidFill>
                    <a:schemeClr val="bg1"/>
                  </a:solidFill>
                  <a:latin typeface="Cambria" pitchFamily="18" charset="0"/>
                  <a:ea typeface="微软雅黑" pitchFamily="34" charset="-122"/>
                  <a:cs typeface="Times New Roman" pitchFamily="18" charset="0"/>
                </a:endParaRPr>
              </a:p>
            </p:txBody>
          </p:sp>
          <p:sp>
            <p:nvSpPr>
              <p:cNvPr id="26" name="Oval 8">
                <a:extLst>
                  <a:ext uri="{FF2B5EF4-FFF2-40B4-BE49-F238E27FC236}">
                    <a16:creationId xmlns:a16="http://schemas.microsoft.com/office/drawing/2014/main" id="{62E61F63-9CDA-7F3C-1CDB-C0D14708B51A}"/>
                  </a:ext>
                </a:extLst>
              </p:cNvPr>
              <p:cNvSpPr>
                <a:spLocks noChangeArrowheads="1"/>
              </p:cNvSpPr>
              <p:nvPr/>
            </p:nvSpPr>
            <p:spPr bwMode="auto">
              <a:xfrm>
                <a:off x="1945" y="2493"/>
                <a:ext cx="1556" cy="1556"/>
              </a:xfrm>
              <a:prstGeom prst="ellipse">
                <a:avLst/>
              </a:prstGeom>
              <a:solidFill>
                <a:schemeClr val="bg1">
                  <a:lumMod val="95000"/>
                </a:schemeClr>
              </a:solidFill>
              <a:ln w="38100">
                <a:solidFill>
                  <a:srgbClr val="FFFFFF"/>
                </a:solidFill>
                <a:round/>
                <a:headEnd/>
                <a:tailEnd/>
              </a:ln>
            </p:spPr>
            <p:txBody>
              <a:bodyPr anchor="ctr"/>
              <a:lstStyle/>
              <a:p>
                <a:endParaRPr lang="zh-CN" altLang="en-US" sz="3600" b="1" dirty="0">
                  <a:solidFill>
                    <a:schemeClr val="bg1"/>
                  </a:solidFill>
                  <a:latin typeface="Cambria" pitchFamily="18" charset="0"/>
                  <a:ea typeface="微软雅黑" pitchFamily="34" charset="-122"/>
                  <a:cs typeface="Times New Roman" pitchFamily="18" charset="0"/>
                </a:endParaRPr>
              </a:p>
            </p:txBody>
          </p:sp>
        </p:grpSp>
        <p:sp>
          <p:nvSpPr>
            <p:cNvPr id="24" name="Text Box 9">
              <a:extLst>
                <a:ext uri="{FF2B5EF4-FFF2-40B4-BE49-F238E27FC236}">
                  <a16:creationId xmlns:a16="http://schemas.microsoft.com/office/drawing/2014/main" id="{D90AEFE3-0075-5376-DF45-BBB14518583F}"/>
                </a:ext>
              </a:extLst>
            </p:cNvPr>
            <p:cNvSpPr txBox="1">
              <a:spLocks noChangeArrowheads="1"/>
            </p:cNvSpPr>
            <p:nvPr/>
          </p:nvSpPr>
          <p:spPr bwMode="auto">
            <a:xfrm rot="16200000">
              <a:off x="1117313" y="3087398"/>
              <a:ext cx="2237064" cy="1147368"/>
            </a:xfrm>
            <a:prstGeom prst="rect">
              <a:avLst/>
            </a:prstGeom>
            <a:noFill/>
            <a:ln w="9525">
              <a:noFill/>
              <a:miter lim="800000"/>
              <a:headEnd/>
              <a:tailEnd/>
            </a:ln>
          </p:spPr>
          <p:txBody>
            <a:bodyPr anchor="ctr"/>
            <a:lstStyle/>
            <a:p>
              <a:pPr algn="ctr"/>
              <a:r>
                <a:rPr lang="en-US" altLang="zh-CN" sz="3200" b="1">
                  <a:solidFill>
                    <a:srgbClr val="FF0000"/>
                  </a:solidFill>
                  <a:latin typeface="Cambria" pitchFamily="18" charset="0"/>
                  <a:ea typeface="微软雅黑" pitchFamily="34" charset="-122"/>
                  <a:cs typeface="Times New Roman" pitchFamily="18" charset="0"/>
                </a:rPr>
                <a:t>Họat động </a:t>
              </a:r>
            </a:p>
            <a:p>
              <a:pPr algn="ctr"/>
              <a:r>
                <a:rPr lang="en-US" altLang="zh-CN" sz="3200" b="1">
                  <a:solidFill>
                    <a:srgbClr val="FF0000"/>
                  </a:solidFill>
                  <a:latin typeface="Cambria" pitchFamily="18" charset="0"/>
                  <a:ea typeface="微软雅黑" pitchFamily="34" charset="-122"/>
                  <a:cs typeface="Times New Roman" pitchFamily="18" charset="0"/>
                </a:rPr>
                <a:t>nhóm</a:t>
              </a:r>
              <a:endParaRPr lang="zh-CN" altLang="en-US" sz="3200" b="1" dirty="0">
                <a:solidFill>
                  <a:srgbClr val="FF0000"/>
                </a:solidFill>
                <a:latin typeface="Cambria" pitchFamily="18" charset="0"/>
                <a:ea typeface="微软雅黑" pitchFamily="34" charset="-122"/>
                <a:cs typeface="Times New Roman" pitchFamily="18" charset="0"/>
              </a:endParaRPr>
            </a:p>
          </p:txBody>
        </p:sp>
      </p:grpSp>
    </p:spTree>
    <p:extLst>
      <p:ext uri="{BB962C8B-B14F-4D97-AF65-F5344CB8AC3E}">
        <p14:creationId xmlns:p14="http://schemas.microsoft.com/office/powerpoint/2010/main" val="258041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15" grpId="0" animBg="1"/>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63">
            <a:extLst>
              <a:ext uri="{FF2B5EF4-FFF2-40B4-BE49-F238E27FC236}">
                <a16:creationId xmlns:a16="http://schemas.microsoft.com/office/drawing/2014/main" id="{DCA2B701-D53E-FE5E-83F1-43DA033CC49F}"/>
              </a:ext>
            </a:extLst>
          </p:cNvPr>
          <p:cNvSpPr/>
          <p:nvPr/>
        </p:nvSpPr>
        <p:spPr>
          <a:xfrm>
            <a:off x="3608874" y="508410"/>
            <a:ext cx="4823926" cy="87335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rgbClr val="C00000"/>
                </a:solidFill>
                <a:latin typeface="Cambria" pitchFamily="18" charset="0"/>
              </a:rPr>
              <a:t>Quy trình tham vấn</a:t>
            </a:r>
            <a:endParaRPr lang="vi-VN" sz="3000" b="1">
              <a:solidFill>
                <a:srgbClr val="C00000"/>
              </a:solidFill>
              <a:latin typeface="Cambria" pitchFamily="18" charset="0"/>
            </a:endParaRPr>
          </a:p>
        </p:txBody>
      </p:sp>
      <p:sp>
        <p:nvSpPr>
          <p:cNvPr id="5" name="TextBox 4">
            <a:extLst>
              <a:ext uri="{FF2B5EF4-FFF2-40B4-BE49-F238E27FC236}">
                <a16:creationId xmlns:a16="http://schemas.microsoft.com/office/drawing/2014/main" id="{CA83D633-BDAA-9603-785E-C2AB70124584}"/>
              </a:ext>
            </a:extLst>
          </p:cNvPr>
          <p:cNvSpPr txBox="1"/>
          <p:nvPr/>
        </p:nvSpPr>
        <p:spPr>
          <a:xfrm>
            <a:off x="467360" y="1724384"/>
            <a:ext cx="11521440" cy="3892861"/>
          </a:xfrm>
          <a:prstGeom prst="rect">
            <a:avLst/>
          </a:prstGeom>
          <a:noFill/>
        </p:spPr>
        <p:txBody>
          <a:bodyPr wrap="square" rtlCol="0">
            <a:spAutoFit/>
          </a:bodyPr>
          <a:lstStyle/>
          <a:p>
            <a:pPr marL="457200" lvl="0" indent="-457200" algn="just">
              <a:lnSpc>
                <a:spcPct val="150000"/>
              </a:lnSpc>
              <a:buFont typeface="Courier New" panose="02070309020205020404" pitchFamily="49" charset="0"/>
              <a:buChar char="o"/>
            </a:pPr>
            <a:r>
              <a:rPr lang="vi-VN" sz="2800" b="1">
                <a:solidFill>
                  <a:srgbClr val="C00000"/>
                </a:solidFill>
                <a:latin typeface="Times New Roman" pitchFamily="18" charset="0"/>
                <a:cs typeface="Times New Roman" pitchFamily="18" charset="0"/>
              </a:rPr>
              <a:t>Bước 1: </a:t>
            </a:r>
            <a:r>
              <a:rPr lang="vi-VN" sz="2800" b="1">
                <a:solidFill>
                  <a:schemeClr val="tx1">
                    <a:lumMod val="95000"/>
                    <a:lumOff val="5000"/>
                  </a:schemeClr>
                </a:solidFill>
                <a:latin typeface="Times New Roman" pitchFamily="18" charset="0"/>
                <a:cs typeface="Times New Roman" pitchFamily="18" charset="0"/>
              </a:rPr>
              <a:t>Chia sẻ thông tin cần được tham vấn.</a:t>
            </a:r>
          </a:p>
          <a:p>
            <a:pPr marL="457200" lvl="0" indent="-457200" algn="just">
              <a:lnSpc>
                <a:spcPct val="150000"/>
              </a:lnSpc>
              <a:buFont typeface="Courier New" panose="02070309020205020404" pitchFamily="49" charset="0"/>
              <a:buChar char="o"/>
            </a:pPr>
            <a:r>
              <a:rPr lang="vi-VN" sz="2800" b="1">
                <a:solidFill>
                  <a:srgbClr val="C00000"/>
                </a:solidFill>
                <a:latin typeface="Times New Roman" pitchFamily="18" charset="0"/>
                <a:cs typeface="Times New Roman" pitchFamily="18" charset="0"/>
              </a:rPr>
              <a:t>Bước 2:</a:t>
            </a:r>
            <a:r>
              <a:rPr lang="vi-VN" sz="2800" b="1">
                <a:solidFill>
                  <a:schemeClr val="tx1">
                    <a:lumMod val="95000"/>
                    <a:lumOff val="5000"/>
                  </a:schemeClr>
                </a:solidFill>
                <a:latin typeface="Times New Roman" pitchFamily="18" charset="0"/>
                <a:cs typeface="Times New Roman" pitchFamily="18" charset="0"/>
              </a:rPr>
              <a:t> Lắng nghe, phản hồi ý kiến của thầy cô, gia đình, chuyên gia.</a:t>
            </a:r>
          </a:p>
          <a:p>
            <a:pPr marL="457200" lvl="0" indent="-457200" algn="just">
              <a:lnSpc>
                <a:spcPct val="150000"/>
              </a:lnSpc>
              <a:buFont typeface="Courier New" panose="02070309020205020404" pitchFamily="49" charset="0"/>
              <a:buChar char="o"/>
            </a:pPr>
            <a:r>
              <a:rPr lang="vi-VN" sz="2800" b="1">
                <a:solidFill>
                  <a:srgbClr val="C00000"/>
                </a:solidFill>
                <a:latin typeface="Times New Roman" pitchFamily="18" charset="0"/>
                <a:cs typeface="Times New Roman" pitchFamily="18" charset="0"/>
              </a:rPr>
              <a:t>Bước 3:</a:t>
            </a:r>
            <a:r>
              <a:rPr lang="vi-VN" sz="2800" b="1">
                <a:solidFill>
                  <a:schemeClr val="tx1">
                    <a:lumMod val="95000"/>
                    <a:lumOff val="5000"/>
                  </a:schemeClr>
                </a:solidFill>
                <a:latin typeface="Times New Roman" pitchFamily="18" charset="0"/>
                <a:cs typeface="Times New Roman" pitchFamily="18" charset="0"/>
              </a:rPr>
              <a:t> Đánh giá mức độ phù hợp giữa mong muốn của bản thân với năng lực, phẩm chất của bản thân.</a:t>
            </a:r>
          </a:p>
          <a:p>
            <a:pPr marL="457200" lvl="0" indent="-457200" algn="just">
              <a:lnSpc>
                <a:spcPct val="150000"/>
              </a:lnSpc>
              <a:buFont typeface="Courier New" panose="02070309020205020404" pitchFamily="49" charset="0"/>
              <a:buChar char="o"/>
            </a:pPr>
            <a:r>
              <a:rPr lang="vi-VN" sz="2800" b="1">
                <a:solidFill>
                  <a:srgbClr val="C00000"/>
                </a:solidFill>
                <a:latin typeface="Times New Roman" pitchFamily="18" charset="0"/>
                <a:cs typeface="Times New Roman" pitchFamily="18" charset="0"/>
              </a:rPr>
              <a:t>Bước 4: </a:t>
            </a:r>
            <a:r>
              <a:rPr lang="vi-VN" sz="2800" b="1">
                <a:solidFill>
                  <a:schemeClr val="tx1">
                    <a:lumMod val="95000"/>
                    <a:lumOff val="5000"/>
                  </a:schemeClr>
                </a:solidFill>
                <a:latin typeface="Times New Roman" pitchFamily="18" charset="0"/>
                <a:cs typeface="Times New Roman" pitchFamily="18" charset="0"/>
              </a:rPr>
              <a:t>Tiếp tục xin tham vấn thầy cô, bố mẹ và chuyên gia về những việc làm, rèn luyện tiếp theo....</a:t>
            </a:r>
          </a:p>
        </p:txBody>
      </p:sp>
    </p:spTree>
    <p:extLst>
      <p:ext uri="{BB962C8B-B14F-4D97-AF65-F5344CB8AC3E}">
        <p14:creationId xmlns:p14="http://schemas.microsoft.com/office/powerpoint/2010/main" val="64346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63">
            <a:extLst>
              <a:ext uri="{FF2B5EF4-FFF2-40B4-BE49-F238E27FC236}">
                <a16:creationId xmlns:a16="http://schemas.microsoft.com/office/drawing/2014/main" id="{DCA2B701-D53E-FE5E-83F1-43DA033CC49F}"/>
              </a:ext>
            </a:extLst>
          </p:cNvPr>
          <p:cNvSpPr/>
          <p:nvPr/>
        </p:nvSpPr>
        <p:spPr>
          <a:xfrm>
            <a:off x="2600960" y="579530"/>
            <a:ext cx="7843520" cy="87335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rgbClr val="C00000"/>
                </a:solidFill>
                <a:latin typeface="Cambria" pitchFamily="18" charset="0"/>
              </a:rPr>
              <a:t>Lưu ý khi đóng vai tình huống tham vấn</a:t>
            </a:r>
            <a:endParaRPr lang="vi-VN" sz="3000" b="1">
              <a:solidFill>
                <a:srgbClr val="C00000"/>
              </a:solidFill>
              <a:latin typeface="Cambria" pitchFamily="18" charset="0"/>
            </a:endParaRPr>
          </a:p>
        </p:txBody>
      </p:sp>
      <p:sp>
        <p:nvSpPr>
          <p:cNvPr id="5" name="TextBox 4">
            <a:extLst>
              <a:ext uri="{FF2B5EF4-FFF2-40B4-BE49-F238E27FC236}">
                <a16:creationId xmlns:a16="http://schemas.microsoft.com/office/drawing/2014/main" id="{CA83D633-BDAA-9603-785E-C2AB70124584}"/>
              </a:ext>
            </a:extLst>
          </p:cNvPr>
          <p:cNvSpPr txBox="1"/>
          <p:nvPr/>
        </p:nvSpPr>
        <p:spPr>
          <a:xfrm>
            <a:off x="1107440" y="1602464"/>
            <a:ext cx="10556240" cy="4539191"/>
          </a:xfrm>
          <a:prstGeom prst="rect">
            <a:avLst/>
          </a:prstGeom>
          <a:noFill/>
        </p:spPr>
        <p:txBody>
          <a:bodyPr wrap="square" rtlCol="0">
            <a:spAutoFit/>
          </a:bodyPr>
          <a:lstStyle/>
          <a:p>
            <a:pPr marL="457200" lvl="0" indent="-457200" algn="just">
              <a:lnSpc>
                <a:spcPct val="150000"/>
              </a:lnSpc>
              <a:buFont typeface="Wingdings" panose="05000000000000000000" pitchFamily="2" charset="2"/>
              <a:buChar char="v"/>
            </a:pPr>
            <a:r>
              <a:rPr lang="vi-VN" sz="2800" b="1">
                <a:solidFill>
                  <a:srgbClr val="002060"/>
                </a:solidFill>
                <a:latin typeface="Times New Roman" pitchFamily="18" charset="0"/>
                <a:cs typeface="Times New Roman" pitchFamily="18" charset="0"/>
              </a:rPr>
              <a:t>Chủ động chia sẻ mong muốn, thắc mắc của bản thân liên quan đến nghề nghiệp.</a:t>
            </a:r>
          </a:p>
          <a:p>
            <a:pPr marL="457200" lvl="0" indent="-457200" algn="just">
              <a:lnSpc>
                <a:spcPct val="150000"/>
              </a:lnSpc>
              <a:buFont typeface="Wingdings" panose="05000000000000000000" pitchFamily="2" charset="2"/>
              <a:buChar char="v"/>
            </a:pPr>
            <a:r>
              <a:rPr lang="vi-VN" sz="2800" b="1">
                <a:solidFill>
                  <a:srgbClr val="002060"/>
                </a:solidFill>
                <a:latin typeface="Times New Roman" pitchFamily="18" charset="0"/>
                <a:cs typeface="Times New Roman" pitchFamily="18" charset="0"/>
              </a:rPr>
              <a:t>Hiểu rõ sở trường của bản thân, những thông tin về trường đào tạo để thuyết phục bố mẹ.</a:t>
            </a:r>
          </a:p>
          <a:p>
            <a:pPr marL="457200" lvl="0" indent="-457200" algn="just">
              <a:lnSpc>
                <a:spcPct val="150000"/>
              </a:lnSpc>
              <a:buFont typeface="Wingdings" panose="05000000000000000000" pitchFamily="2" charset="2"/>
              <a:buChar char="v"/>
            </a:pPr>
            <a:r>
              <a:rPr lang="vi-VN" sz="2800" b="1">
                <a:solidFill>
                  <a:srgbClr val="002060"/>
                </a:solidFill>
                <a:latin typeface="Times New Roman" pitchFamily="18" charset="0"/>
                <a:cs typeface="Times New Roman" pitchFamily="18" charset="0"/>
              </a:rPr>
              <a:t>Biết lắng nghe, lựa chọn và tiếp thu ý kiến từ thầy cô, gia đình và chuyên gia.</a:t>
            </a:r>
          </a:p>
          <a:p>
            <a:pPr marL="457200" lvl="0" indent="-457200" algn="just">
              <a:lnSpc>
                <a:spcPct val="150000"/>
              </a:lnSpc>
              <a:buFont typeface="Wingdings" panose="05000000000000000000" pitchFamily="2" charset="2"/>
              <a:buChar char="v"/>
            </a:pPr>
            <a:r>
              <a:rPr lang="vi-VN" sz="2800" b="1">
                <a:solidFill>
                  <a:srgbClr val="002060"/>
                </a:solidFill>
                <a:latin typeface="Times New Roman" pitchFamily="18" charset="0"/>
                <a:cs typeface="Times New Roman" pitchFamily="18" charset="0"/>
              </a:rPr>
              <a:t>Lịch sự, tôn trọng khi vào vai nhân vật.</a:t>
            </a:r>
          </a:p>
        </p:txBody>
      </p:sp>
    </p:spTree>
    <p:extLst>
      <p:ext uri="{BB962C8B-B14F-4D97-AF65-F5344CB8AC3E}">
        <p14:creationId xmlns:p14="http://schemas.microsoft.com/office/powerpoint/2010/main" val="231220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VÒNG QUAY MAY MẮN&amp;quot;&quot;/&gt;&lt;property id=&quot;20307&quot; value=&quot;270&quot;/&gt;&lt;/object&gt;&lt;object type=&quot;3&quot; unique_id=&quot;10004&quot;&gt;&lt;property id=&quot;20148&quot; value=&quot;5&quot;/&gt;&lt;property id=&quot;20300&quot; value=&quot;Slide 2&quot;/&gt;&lt;property id=&quot;20307&quot; value=&quot;269&quot;/&gt;&lt;/object&gt;&lt;object type=&quot;3&quot; unique_id=&quot;10005&quot;&gt;&lt;property id=&quot;20148&quot; value=&quot;5&quot;/&gt;&lt;property id=&quot;20300&quot; value=&quot;Slide 3&quot;/&gt;&lt;property id=&quot;20307&quot; value=&quot;273&quot;/&gt;&lt;/object&gt;&lt;object type=&quot;3&quot; unique_id=&quot;10006&quot;&gt;&lt;property id=&quot;20148&quot; value=&quot;5&quot;/&gt;&lt;property id=&quot;20300&quot; value=&quot;Slide 4&quot;/&gt;&lt;property id=&quot;20307&quot; value=&quot;274&quot;/&gt;&lt;/object&gt;&lt;object type=&quot;3&quot; unique_id=&quot;10007&quot;&gt;&lt;property id=&quot;20148&quot; value=&quot;5&quot;/&gt;&lt;property id=&quot;20300&quot; value=&quot;Slide 5&quot;/&gt;&lt;property id=&quot;20307&quot; value=&quot;278&quot;/&gt;&lt;/object&gt;&lt;object type=&quot;3&quot; unique_id=&quot;10008&quot;&gt;&lt;property id=&quot;20148&quot; value=&quot;5&quot;/&gt;&lt;property id=&quot;20300&quot; value=&quot;Slide 6&quot;/&gt;&lt;property id=&quot;20307&quot; value=&quot;275&quot;/&gt;&lt;/object&gt;&lt;object type=&quot;3&quot; unique_id=&quot;10009&quot;&gt;&lt;property id=&quot;20148&quot; value=&quot;5&quot;/&gt;&lt;property id=&quot;20300&quot; value=&quot;Slide 7&quot;/&gt;&lt;property id=&quot;20307&quot; value=&quot;277&quot;/&gt;&lt;/object&gt;&lt;object type=&quot;3&quot; unique_id=&quot;10010&quot;&gt;&lt;property id=&quot;20148&quot; value=&quot;5&quot;/&gt;&lt;property id=&quot;20300&quot; value=&quot;Slide 8&quot;/&gt;&lt;property id=&quot;20307&quot; value=&quot;276&quot;/&gt;&lt;/object&gt;&lt;object type=&quot;3&quot; unique_id=&quot;10011&quot;&gt;&lt;property id=&quot;20148&quot; value=&quot;5&quot;/&gt;&lt;property id=&quot;20300&quot; value=&quot;Slide 9&quot;/&gt;&lt;property id=&quot;20307&quot; value=&quot;279&quot;/&gt;&lt;/object&gt;&lt;object type=&quot;3&quot; unique_id=&quot;10012&quot;&gt;&lt;property id=&quot;20148&quot; value=&quot;5&quot;/&gt;&lt;property id=&quot;20300&quot; value=&quot;Slide 10&quot;/&gt;&lt;property id=&quot;20307&quot; value=&quot;280&quot;/&gt;&lt;/object&gt;&lt;object type=&quot;3&quot; unique_id=&quot;10013&quot;&gt;&lt;property id=&quot;20148&quot; value=&quot;5&quot;/&gt;&lt;property id=&quot;20300&quot; value=&quot;Slide 11&quot;/&gt;&lt;property id=&quot;20307&quot; value=&quot;281&quot;/&gt;&lt;/object&gt;&lt;/object&gt;&lt;object type=&quot;8&quot; unique_id=&quot;10028&quo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21">
      <a:dk1>
        <a:sysClr val="windowText" lastClr="000000"/>
      </a:dk1>
      <a:lt1>
        <a:sysClr val="window" lastClr="FFFFFF"/>
      </a:lt1>
      <a:dk2>
        <a:srgbClr val="0048B3"/>
      </a:dk2>
      <a:lt2>
        <a:srgbClr val="7C77B9"/>
      </a:lt2>
      <a:accent1>
        <a:srgbClr val="008EDC"/>
      </a:accent1>
      <a:accent2>
        <a:srgbClr val="7A0078"/>
      </a:accent2>
      <a:accent3>
        <a:srgbClr val="D30F64"/>
      </a:accent3>
      <a:accent4>
        <a:srgbClr val="006FC9"/>
      </a:accent4>
      <a:accent5>
        <a:srgbClr val="00FFFF"/>
      </a:accent5>
      <a:accent6>
        <a:srgbClr val="EEB902"/>
      </a:accent6>
      <a:hlink>
        <a:srgbClr val="D30F64"/>
      </a:hlink>
      <a:folHlink>
        <a:srgbClr val="D30F64"/>
      </a:folHlink>
    </a:clrScheme>
    <a:fontScheme name="Custom 7">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2000">
              <a:schemeClr val="accent1"/>
            </a:gs>
            <a:gs pos="100000">
              <a:schemeClr val="accent3"/>
            </a:gs>
          </a:gsLst>
          <a:lin ang="0" scaled="1"/>
          <a:tileRect/>
        </a:gra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NBPL_Fun_MO - v6" id="{A0D08BF4-A6B2-4810-A990-861B25D0A27E}" vid="{9CA1A813-01EE-4EED-9E0D-BBBA258A4E3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8597</TotalTime>
  <Words>2044</Words>
  <Application>Microsoft Office PowerPoint</Application>
  <PresentationFormat>Màn hình rộng</PresentationFormat>
  <Paragraphs>102</Paragraphs>
  <Slides>21</Slides>
  <Notes>5</Notes>
  <HiddenSlides>0</HiddenSlides>
  <MMClips>0</MMClips>
  <ScaleCrop>false</ScaleCrop>
  <HeadingPairs>
    <vt:vector size="6" baseType="variant">
      <vt:variant>
        <vt:lpstr>Phông được Dùng</vt:lpstr>
      </vt:variant>
      <vt:variant>
        <vt:i4>8</vt:i4>
      </vt:variant>
      <vt:variant>
        <vt:lpstr>Chủ đề</vt:lpstr>
      </vt:variant>
      <vt:variant>
        <vt:i4>2</vt:i4>
      </vt:variant>
      <vt:variant>
        <vt:lpstr>Tiêu đề Bản chiếu</vt:lpstr>
      </vt:variant>
      <vt:variant>
        <vt:i4>21</vt:i4>
      </vt:variant>
    </vt:vector>
  </HeadingPairs>
  <TitlesOfParts>
    <vt:vector size="31" baseType="lpstr">
      <vt:lpstr>Arial</vt:lpstr>
      <vt:lpstr>Century Gothic</vt:lpstr>
      <vt:lpstr>Calibri</vt:lpstr>
      <vt:lpstr>Wingdings</vt:lpstr>
      <vt:lpstr>Times New Roman</vt:lpstr>
      <vt:lpstr>Calibri Light</vt:lpstr>
      <vt:lpstr>Cambria</vt:lpstr>
      <vt:lpstr>Courier New</vt:lpstr>
      <vt:lpstr>1_Office Theme</vt:lpstr>
      <vt:lpstr>Office Theme</vt:lpstr>
      <vt:lpstr>SẴN SÀNG HỌC TẬP VÀ LAO ĐỘNG</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Tuyến Võ</cp:lastModifiedBy>
  <cp:revision>874</cp:revision>
  <dcterms:created xsi:type="dcterms:W3CDTF">2018-05-10T00:06:18Z</dcterms:created>
  <dcterms:modified xsi:type="dcterms:W3CDTF">2025-02-14T11:11:25Z</dcterms:modified>
</cp:coreProperties>
</file>